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modernComment_171_CAA60B4E.xml" ContentType="application/vnd.ms-powerpoint.comments+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47"/>
  </p:notesMasterIdLst>
  <p:handoutMasterIdLst>
    <p:handoutMasterId r:id="rId48"/>
  </p:handoutMasterIdLst>
  <p:sldIdLst>
    <p:sldId id="256" r:id="rId5"/>
    <p:sldId id="357" r:id="rId6"/>
    <p:sldId id="280" r:id="rId7"/>
    <p:sldId id="257" r:id="rId8"/>
    <p:sldId id="358" r:id="rId9"/>
    <p:sldId id="322" r:id="rId10"/>
    <p:sldId id="362" r:id="rId11"/>
    <p:sldId id="329" r:id="rId12"/>
    <p:sldId id="263" r:id="rId13"/>
    <p:sldId id="279" r:id="rId14"/>
    <p:sldId id="346" r:id="rId15"/>
    <p:sldId id="383" r:id="rId16"/>
    <p:sldId id="350" r:id="rId17"/>
    <p:sldId id="275" r:id="rId18"/>
    <p:sldId id="382" r:id="rId19"/>
    <p:sldId id="349" r:id="rId20"/>
    <p:sldId id="351" r:id="rId21"/>
    <p:sldId id="368" r:id="rId22"/>
    <p:sldId id="342" r:id="rId23"/>
    <p:sldId id="386" r:id="rId24"/>
    <p:sldId id="320" r:id="rId25"/>
    <p:sldId id="321" r:id="rId26"/>
    <p:sldId id="328" r:id="rId27"/>
    <p:sldId id="313" r:id="rId28"/>
    <p:sldId id="317" r:id="rId29"/>
    <p:sldId id="369" r:id="rId30"/>
    <p:sldId id="324" r:id="rId31"/>
    <p:sldId id="319" r:id="rId32"/>
    <p:sldId id="266" r:id="rId33"/>
    <p:sldId id="367" r:id="rId34"/>
    <p:sldId id="314" r:id="rId35"/>
    <p:sldId id="370" r:id="rId36"/>
    <p:sldId id="258" r:id="rId37"/>
    <p:sldId id="366" r:id="rId38"/>
    <p:sldId id="337" r:id="rId39"/>
    <p:sldId id="387" r:id="rId40"/>
    <p:sldId id="326" r:id="rId41"/>
    <p:sldId id="341" r:id="rId42"/>
    <p:sldId id="276" r:id="rId43"/>
    <p:sldId id="309" r:id="rId44"/>
    <p:sldId id="273" r:id="rId45"/>
    <p:sldId id="365" r:id="rId46"/>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2D1EAB-3B31-F4F2-5B92-76B39CF09496}" name="Grainne Malone (Lucan CC)" initials="GC" userId="S::grainnemalone@lucancc.ie::3b0e4d42-bdf8-441d-809b-b0dc617c83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004"/>
    <a:srgbClr val="F88A04"/>
    <a:srgbClr val="663300"/>
    <a:srgbClr val="003300"/>
    <a:srgbClr val="009900"/>
    <a:srgbClr val="FF0000"/>
    <a:srgbClr val="593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4CEA3-F115-2874-BA7C-28C10FAFE114}" v="1" dt="2026-01-19T17:54:45.334"/>
    <p1510:client id="{9D248571-AFD8-D0F9-A4B8-B067ABAF5C13}" v="230" dt="2026-01-19T15:09:33.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rett (Lucan CC)" userId="S::stephenbrett@lucancc.ie::9bcaee21-3e48-461a-9cc8-fcce71012d36" providerId="AD" clId="Web-{9D248571-AFD8-D0F9-A4B8-B067ABAF5C13}"/>
    <pc:docChg chg="delSld modSld">
      <pc:chgData name="Stephen Brett (Lucan CC)" userId="S::stephenbrett@lucancc.ie::9bcaee21-3e48-461a-9cc8-fcce71012d36" providerId="AD" clId="Web-{9D248571-AFD8-D0F9-A4B8-B067ABAF5C13}" dt="2026-01-19T15:09:33.115" v="452" actId="20577"/>
      <pc:docMkLst>
        <pc:docMk/>
      </pc:docMkLst>
      <pc:sldChg chg="modSp">
        <pc:chgData name="Stephen Brett (Lucan CC)" userId="S::stephenbrett@lucancc.ie::9bcaee21-3e48-461a-9cc8-fcce71012d36" providerId="AD" clId="Web-{9D248571-AFD8-D0F9-A4B8-B067ABAF5C13}" dt="2026-01-19T15:09:20.583" v="451" actId="20577"/>
        <pc:sldMkLst>
          <pc:docMk/>
          <pc:sldMk cId="0" sldId="258"/>
        </pc:sldMkLst>
        <pc:graphicFrameChg chg="mod modGraphic">
          <ac:chgData name="Stephen Brett (Lucan CC)" userId="S::stephenbrett@lucancc.ie::9bcaee21-3e48-461a-9cc8-fcce71012d36" providerId="AD" clId="Web-{9D248571-AFD8-D0F9-A4B8-B067ABAF5C13}" dt="2026-01-19T15:09:20.583" v="451" actId="20577"/>
          <ac:graphicFrameMkLst>
            <pc:docMk/>
            <pc:sldMk cId="0" sldId="258"/>
            <ac:graphicFrameMk id="7177" creationId="{17AF1364-0708-4723-BD05-5778CD7BC9A9}"/>
          </ac:graphicFrameMkLst>
        </pc:graphicFrameChg>
      </pc:sldChg>
      <pc:sldChg chg="modSp">
        <pc:chgData name="Stephen Brett (Lucan CC)" userId="S::stephenbrett@lucancc.ie::9bcaee21-3e48-461a-9cc8-fcce71012d36" providerId="AD" clId="Web-{9D248571-AFD8-D0F9-A4B8-B067ABAF5C13}" dt="2026-01-19T14:20:56.421" v="10" actId="20577"/>
        <pc:sldMkLst>
          <pc:docMk/>
          <pc:sldMk cId="0" sldId="263"/>
        </pc:sldMkLst>
        <pc:graphicFrameChg chg="modGraphic">
          <ac:chgData name="Stephen Brett (Lucan CC)" userId="S::stephenbrett@lucancc.ie::9bcaee21-3e48-461a-9cc8-fcce71012d36" providerId="AD" clId="Web-{9D248571-AFD8-D0F9-A4B8-B067ABAF5C13}" dt="2026-01-19T14:20:56.421" v="10" actId="20577"/>
          <ac:graphicFrameMkLst>
            <pc:docMk/>
            <pc:sldMk cId="0" sldId="263"/>
            <ac:graphicFrameMk id="12310" creationId="{B10E99EB-FF28-4322-89EE-ADFE3E066758}"/>
          </ac:graphicFrameMkLst>
        </pc:graphicFrameChg>
      </pc:sldChg>
      <pc:sldChg chg="del">
        <pc:chgData name="Stephen Brett (Lucan CC)" userId="S::stephenbrett@lucancc.ie::9bcaee21-3e48-461a-9cc8-fcce71012d36" providerId="AD" clId="Web-{9D248571-AFD8-D0F9-A4B8-B067ABAF5C13}" dt="2026-01-19T14:52:27.763" v="232"/>
        <pc:sldMkLst>
          <pc:docMk/>
          <pc:sldMk cId="0" sldId="269"/>
        </pc:sldMkLst>
      </pc:sldChg>
      <pc:sldChg chg="delSp modSp">
        <pc:chgData name="Stephen Brett (Lucan CC)" userId="S::stephenbrett@lucancc.ie::9bcaee21-3e48-461a-9cc8-fcce71012d36" providerId="AD" clId="Web-{9D248571-AFD8-D0F9-A4B8-B067ABAF5C13}" dt="2026-01-19T14:59:36.727" v="360" actId="20577"/>
        <pc:sldMkLst>
          <pc:docMk/>
          <pc:sldMk cId="0" sldId="276"/>
        </pc:sldMkLst>
        <pc:spChg chg="del">
          <ac:chgData name="Stephen Brett (Lucan CC)" userId="S::stephenbrett@lucancc.ie::9bcaee21-3e48-461a-9cc8-fcce71012d36" providerId="AD" clId="Web-{9D248571-AFD8-D0F9-A4B8-B067ABAF5C13}" dt="2026-01-19T14:55:29.924" v="267"/>
          <ac:spMkLst>
            <pc:docMk/>
            <pc:sldMk cId="0" sldId="276"/>
            <ac:spMk id="77" creationId="{2306B647-FE95-4550-8350-3D2180C62211}"/>
          </ac:spMkLst>
        </pc:spChg>
        <pc:spChg chg="mod">
          <ac:chgData name="Stephen Brett (Lucan CC)" userId="S::stephenbrett@lucancc.ie::9bcaee21-3e48-461a-9cc8-fcce71012d36" providerId="AD" clId="Web-{9D248571-AFD8-D0F9-A4B8-B067ABAF5C13}" dt="2026-01-19T14:59:34.946" v="359" actId="20577"/>
          <ac:spMkLst>
            <pc:docMk/>
            <pc:sldMk cId="0" sldId="276"/>
            <ac:spMk id="26626" creationId="{00000000-0000-0000-0000-000000000000}"/>
          </ac:spMkLst>
        </pc:spChg>
        <pc:spChg chg="mod">
          <ac:chgData name="Stephen Brett (Lucan CC)" userId="S::stephenbrett@lucancc.ie::9bcaee21-3e48-461a-9cc8-fcce71012d36" providerId="AD" clId="Web-{9D248571-AFD8-D0F9-A4B8-B067ABAF5C13}" dt="2026-01-19T14:59:36.727" v="360" actId="20577"/>
          <ac:spMkLst>
            <pc:docMk/>
            <pc:sldMk cId="0" sldId="276"/>
            <ac:spMk id="26627" creationId="{00000000-0000-0000-0000-000000000000}"/>
          </ac:spMkLst>
        </pc:spChg>
        <pc:picChg chg="del">
          <ac:chgData name="Stephen Brett (Lucan CC)" userId="S::stephenbrett@lucancc.ie::9bcaee21-3e48-461a-9cc8-fcce71012d36" providerId="AD" clId="Web-{9D248571-AFD8-D0F9-A4B8-B067ABAF5C13}" dt="2026-01-19T14:54:50.110" v="252"/>
          <ac:picMkLst>
            <pc:docMk/>
            <pc:sldMk cId="0" sldId="276"/>
            <ac:picMk id="3" creationId="{C8385AB3-70E5-4B9D-A99A-0DD94248B64E}"/>
          </ac:picMkLst>
        </pc:picChg>
      </pc:sldChg>
      <pc:sldChg chg="modSp">
        <pc:chgData name="Stephen Brett (Lucan CC)" userId="S::stephenbrett@lucancc.ie::9bcaee21-3e48-461a-9cc8-fcce71012d36" providerId="AD" clId="Web-{9D248571-AFD8-D0F9-A4B8-B067ABAF5C13}" dt="2026-01-19T14:28:42.791" v="122" actId="20577"/>
        <pc:sldMkLst>
          <pc:docMk/>
          <pc:sldMk cId="0" sldId="279"/>
        </pc:sldMkLst>
        <pc:graphicFrameChg chg="modGraphic">
          <ac:chgData name="Stephen Brett (Lucan CC)" userId="S::stephenbrett@lucancc.ie::9bcaee21-3e48-461a-9cc8-fcce71012d36" providerId="AD" clId="Web-{9D248571-AFD8-D0F9-A4B8-B067ABAF5C13}" dt="2026-01-19T14:28:42.791" v="122" actId="20577"/>
          <ac:graphicFrameMkLst>
            <pc:docMk/>
            <pc:sldMk cId="0" sldId="279"/>
            <ac:graphicFrameMk id="36869" creationId="{E1AA7454-EBFB-45FC-9C56-DB6FA86755A3}"/>
          </ac:graphicFrameMkLst>
        </pc:graphicFrameChg>
      </pc:sldChg>
      <pc:sldChg chg="modSp">
        <pc:chgData name="Stephen Brett (Lucan CC)" userId="S::stephenbrett@lucancc.ie::9bcaee21-3e48-461a-9cc8-fcce71012d36" providerId="AD" clId="Web-{9D248571-AFD8-D0F9-A4B8-B067ABAF5C13}" dt="2026-01-19T15:07:17.969" v="394" actId="20577"/>
        <pc:sldMkLst>
          <pc:docMk/>
          <pc:sldMk cId="0" sldId="309"/>
        </pc:sldMkLst>
        <pc:spChg chg="mod">
          <ac:chgData name="Stephen Brett (Lucan CC)" userId="S::stephenbrett@lucancc.ie::9bcaee21-3e48-461a-9cc8-fcce71012d36" providerId="AD" clId="Web-{9D248571-AFD8-D0F9-A4B8-B067ABAF5C13}" dt="2026-01-19T14:59:52.431" v="361" actId="20577"/>
          <ac:spMkLst>
            <pc:docMk/>
            <pc:sldMk cId="0" sldId="309"/>
            <ac:spMk id="71682" creationId="{00000000-0000-0000-0000-000000000000}"/>
          </ac:spMkLst>
        </pc:spChg>
        <pc:spChg chg="mod">
          <ac:chgData name="Stephen Brett (Lucan CC)" userId="S::stephenbrett@lucancc.ie::9bcaee21-3e48-461a-9cc8-fcce71012d36" providerId="AD" clId="Web-{9D248571-AFD8-D0F9-A4B8-B067ABAF5C13}" dt="2026-01-19T15:07:17.969" v="394" actId="20577"/>
          <ac:spMkLst>
            <pc:docMk/>
            <pc:sldMk cId="0" sldId="309"/>
            <ac:spMk id="71683" creationId="{00000000-0000-0000-0000-000000000000}"/>
          </ac:spMkLst>
        </pc:spChg>
      </pc:sldChg>
      <pc:sldChg chg="modSp">
        <pc:chgData name="Stephen Brett (Lucan CC)" userId="S::stephenbrett@lucancc.ie::9bcaee21-3e48-461a-9cc8-fcce71012d36" providerId="AD" clId="Web-{9D248571-AFD8-D0F9-A4B8-B067ABAF5C13}" dt="2026-01-19T14:53:49.920" v="242" actId="14100"/>
        <pc:sldMkLst>
          <pc:docMk/>
          <pc:sldMk cId="3004634105" sldId="326"/>
        </pc:sldMkLst>
        <pc:spChg chg="mod">
          <ac:chgData name="Stephen Brett (Lucan CC)" userId="S::stephenbrett@lucancc.ie::9bcaee21-3e48-461a-9cc8-fcce71012d36" providerId="AD" clId="Web-{9D248571-AFD8-D0F9-A4B8-B067ABAF5C13}" dt="2026-01-19T14:53:39.701" v="241" actId="14100"/>
          <ac:spMkLst>
            <pc:docMk/>
            <pc:sldMk cId="3004634105" sldId="326"/>
            <ac:spMk id="4" creationId="{00000000-0000-0000-0000-000000000000}"/>
          </ac:spMkLst>
        </pc:spChg>
        <pc:spChg chg="mod">
          <ac:chgData name="Stephen Brett (Lucan CC)" userId="S::stephenbrett@lucancc.ie::9bcaee21-3e48-461a-9cc8-fcce71012d36" providerId="AD" clId="Web-{9D248571-AFD8-D0F9-A4B8-B067ABAF5C13}" dt="2026-01-19T14:53:49.920" v="242" actId="14100"/>
          <ac:spMkLst>
            <pc:docMk/>
            <pc:sldMk cId="3004634105" sldId="326"/>
            <ac:spMk id="8" creationId="{00000000-0000-0000-0000-000000000000}"/>
          </ac:spMkLst>
        </pc:spChg>
        <pc:spChg chg="mod">
          <ac:chgData name="Stephen Brett (Lucan CC)" userId="S::stephenbrett@lucancc.ie::9bcaee21-3e48-461a-9cc8-fcce71012d36" providerId="AD" clId="Web-{9D248571-AFD8-D0F9-A4B8-B067ABAF5C13}" dt="2026-01-19T14:43:54.126" v="215" actId="14100"/>
          <ac:spMkLst>
            <pc:docMk/>
            <pc:sldMk cId="3004634105" sldId="326"/>
            <ac:spMk id="9" creationId="{00000000-0000-0000-0000-000000000000}"/>
          </ac:spMkLst>
        </pc:spChg>
      </pc:sldChg>
      <pc:sldChg chg="modSp">
        <pc:chgData name="Stephen Brett (Lucan CC)" userId="S::stephenbrett@lucancc.ie::9bcaee21-3e48-461a-9cc8-fcce71012d36" providerId="AD" clId="Web-{9D248571-AFD8-D0F9-A4B8-B067ABAF5C13}" dt="2026-01-19T15:09:33.115" v="452" actId="20577"/>
        <pc:sldMkLst>
          <pc:docMk/>
          <pc:sldMk cId="159419020" sldId="337"/>
        </pc:sldMkLst>
        <pc:spChg chg="mod">
          <ac:chgData name="Stephen Brett (Lucan CC)" userId="S::stephenbrett@lucancc.ie::9bcaee21-3e48-461a-9cc8-fcce71012d36" providerId="AD" clId="Web-{9D248571-AFD8-D0F9-A4B8-B067ABAF5C13}" dt="2026-01-19T15:09:33.115" v="452" actId="20577"/>
          <ac:spMkLst>
            <pc:docMk/>
            <pc:sldMk cId="159419020" sldId="337"/>
            <ac:spMk id="3" creationId="{00000000-0000-0000-0000-000000000000}"/>
          </ac:spMkLst>
        </pc:spChg>
      </pc:sldChg>
      <pc:sldChg chg="modSp">
        <pc:chgData name="Stephen Brett (Lucan CC)" userId="S::stephenbrett@lucancc.ie::9bcaee21-3e48-461a-9cc8-fcce71012d36" providerId="AD" clId="Web-{9D248571-AFD8-D0F9-A4B8-B067ABAF5C13}" dt="2026-01-19T14:54:33" v="251" actId="14100"/>
        <pc:sldMkLst>
          <pc:docMk/>
          <pc:sldMk cId="2820524778" sldId="341"/>
        </pc:sldMkLst>
        <pc:spChg chg="mod">
          <ac:chgData name="Stephen Brett (Lucan CC)" userId="S::stephenbrett@lucancc.ie::9bcaee21-3e48-461a-9cc8-fcce71012d36" providerId="AD" clId="Web-{9D248571-AFD8-D0F9-A4B8-B067ABAF5C13}" dt="2026-01-19T14:54:12.640" v="245" actId="20577"/>
          <ac:spMkLst>
            <pc:docMk/>
            <pc:sldMk cId="2820524778" sldId="341"/>
            <ac:spMk id="3" creationId="{00000000-0000-0000-0000-000000000000}"/>
          </ac:spMkLst>
        </pc:spChg>
        <pc:spChg chg="mod">
          <ac:chgData name="Stephen Brett (Lucan CC)" userId="S::stephenbrett@lucancc.ie::9bcaee21-3e48-461a-9cc8-fcce71012d36" providerId="AD" clId="Web-{9D248571-AFD8-D0F9-A4B8-B067ABAF5C13}" dt="2026-01-19T14:54:33" v="251" actId="14100"/>
          <ac:spMkLst>
            <pc:docMk/>
            <pc:sldMk cId="2820524778" sldId="341"/>
            <ac:spMk id="6" creationId="{00000000-0000-0000-0000-000000000000}"/>
          </ac:spMkLst>
        </pc:spChg>
      </pc:sldChg>
      <pc:sldChg chg="modSp">
        <pc:chgData name="Stephen Brett (Lucan CC)" userId="S::stephenbrett@lucancc.ie::9bcaee21-3e48-461a-9cc8-fcce71012d36" providerId="AD" clId="Web-{9D248571-AFD8-D0F9-A4B8-B067ABAF5C13}" dt="2026-01-19T14:35:56.503" v="183" actId="20577"/>
        <pc:sldMkLst>
          <pc:docMk/>
          <pc:sldMk cId="942737343" sldId="351"/>
        </pc:sldMkLst>
        <pc:graphicFrameChg chg="mod modGraphic">
          <ac:chgData name="Stephen Brett (Lucan CC)" userId="S::stephenbrett@lucancc.ie::9bcaee21-3e48-461a-9cc8-fcce71012d36" providerId="AD" clId="Web-{9D248571-AFD8-D0F9-A4B8-B067ABAF5C13}" dt="2026-01-19T14:35:56.503" v="183" actId="20577"/>
          <ac:graphicFrameMkLst>
            <pc:docMk/>
            <pc:sldMk cId="942737343" sldId="351"/>
            <ac:graphicFrameMk id="6" creationId="{D0F13209-D011-48CA-B083-C1E67B91D489}"/>
          </ac:graphicFrameMkLst>
        </pc:graphicFrameChg>
      </pc:sldChg>
      <pc:sldChg chg="del">
        <pc:chgData name="Stephen Brett (Lucan CC)" userId="S::stephenbrett@lucancc.ie::9bcaee21-3e48-461a-9cc8-fcce71012d36" providerId="AD" clId="Web-{9D248571-AFD8-D0F9-A4B8-B067ABAF5C13}" dt="2026-01-19T14:51:24.371" v="231"/>
        <pc:sldMkLst>
          <pc:docMk/>
          <pc:sldMk cId="3273782637" sldId="354"/>
        </pc:sldMkLst>
      </pc:sldChg>
      <pc:sldChg chg="modSp">
        <pc:chgData name="Stephen Brett (Lucan CC)" userId="S::stephenbrett@lucancc.ie::9bcaee21-3e48-461a-9cc8-fcce71012d36" providerId="AD" clId="Web-{9D248571-AFD8-D0F9-A4B8-B067ABAF5C13}" dt="2026-01-19T14:34:14.393" v="180" actId="20577"/>
        <pc:sldMkLst>
          <pc:docMk/>
          <pc:sldMk cId="3588786087" sldId="383"/>
        </pc:sldMkLst>
        <pc:spChg chg="mod">
          <ac:chgData name="Stephen Brett (Lucan CC)" userId="S::stephenbrett@lucancc.ie::9bcaee21-3e48-461a-9cc8-fcce71012d36" providerId="AD" clId="Web-{9D248571-AFD8-D0F9-A4B8-B067ABAF5C13}" dt="2026-01-19T14:32:36.610" v="166" actId="14100"/>
          <ac:spMkLst>
            <pc:docMk/>
            <pc:sldMk cId="3588786087" sldId="383"/>
            <ac:spMk id="2" creationId="{59E92EAA-E37B-2F15-269D-D25B11387A8A}"/>
          </ac:spMkLst>
        </pc:spChg>
        <pc:spChg chg="mod">
          <ac:chgData name="Stephen Brett (Lucan CC)" userId="S::stephenbrett@lucancc.ie::9bcaee21-3e48-461a-9cc8-fcce71012d36" providerId="AD" clId="Web-{9D248571-AFD8-D0F9-A4B8-B067ABAF5C13}" dt="2026-01-19T14:34:14.393" v="180" actId="20577"/>
          <ac:spMkLst>
            <pc:docMk/>
            <pc:sldMk cId="3588786087" sldId="383"/>
            <ac:spMk id="3" creationId="{7E34422A-28C4-97BD-F2A0-2F50E814EA74}"/>
          </ac:spMkLst>
        </pc:spChg>
        <pc:picChg chg="mod">
          <ac:chgData name="Stephen Brett (Lucan CC)" userId="S::stephenbrett@lucancc.ie::9bcaee21-3e48-461a-9cc8-fcce71012d36" providerId="AD" clId="Web-{9D248571-AFD8-D0F9-A4B8-B067ABAF5C13}" dt="2026-01-19T14:32:38.720" v="167" actId="1076"/>
          <ac:picMkLst>
            <pc:docMk/>
            <pc:sldMk cId="3588786087" sldId="383"/>
            <ac:picMk id="7" creationId="{9097ED2A-41B4-ED34-069F-41300D07310D}"/>
          </ac:picMkLst>
        </pc:picChg>
      </pc:sldChg>
      <pc:sldChg chg="modSp">
        <pc:chgData name="Stephen Brett (Lucan CC)" userId="S::stephenbrett@lucancc.ie::9bcaee21-3e48-461a-9cc8-fcce71012d36" providerId="AD" clId="Web-{9D248571-AFD8-D0F9-A4B8-B067ABAF5C13}" dt="2026-01-19T14:53:20.341" v="240" actId="14100"/>
        <pc:sldMkLst>
          <pc:docMk/>
          <pc:sldMk cId="4164482481" sldId="387"/>
        </pc:sldMkLst>
        <pc:graphicFrameChg chg="mod modGraphic">
          <ac:chgData name="Stephen Brett (Lucan CC)" userId="S::stephenbrett@lucancc.ie::9bcaee21-3e48-461a-9cc8-fcce71012d36" providerId="AD" clId="Web-{9D248571-AFD8-D0F9-A4B8-B067ABAF5C13}" dt="2026-01-19T14:53:20.341" v="240" actId="14100"/>
          <ac:graphicFrameMkLst>
            <pc:docMk/>
            <pc:sldMk cId="4164482481" sldId="387"/>
            <ac:graphicFrameMk id="16" creationId="{FFBD4477-F30C-63D8-98F2-FE485B6D84AF}"/>
          </ac:graphicFrameMkLst>
        </pc:graphicFrameChg>
      </pc:sldChg>
    </pc:docChg>
  </pc:docChgLst>
  <pc:docChgLst>
    <pc:chgData name="Genevieve Casey (Lucan CC)" userId="S::genevievecasey@lucancc.ie::eafcb6f5-f128-4da9-9184-55ed19bc9124" providerId="AD" clId="Web-{64D4CEA3-F115-2874-BA7C-28C10FAFE114}"/>
    <pc:docChg chg="sldOrd">
      <pc:chgData name="Genevieve Casey (Lucan CC)" userId="S::genevievecasey@lucancc.ie::eafcb6f5-f128-4da9-9184-55ed19bc9124" providerId="AD" clId="Web-{64D4CEA3-F115-2874-BA7C-28C10FAFE114}" dt="2026-01-19T17:54:45.334" v="0"/>
      <pc:docMkLst>
        <pc:docMk/>
      </pc:docMkLst>
      <pc:sldChg chg="ord">
        <pc:chgData name="Genevieve Casey (Lucan CC)" userId="S::genevievecasey@lucancc.ie::eafcb6f5-f128-4da9-9184-55ed19bc9124" providerId="AD" clId="Web-{64D4CEA3-F115-2874-BA7C-28C10FAFE114}" dt="2026-01-19T17:54:45.334" v="0"/>
        <pc:sldMkLst>
          <pc:docMk/>
          <pc:sldMk cId="1289417089" sldId="350"/>
        </pc:sldMkLst>
      </pc:sldChg>
    </pc:docChg>
  </pc:docChgLst>
</pc:chgInfo>
</file>

<file path=ppt/comments/modernComment_171_CAA60B4E.xml><?xml version="1.0" encoding="utf-8"?>
<p188:cmLst xmlns:a="http://schemas.openxmlformats.org/drawingml/2006/main" xmlns:r="http://schemas.openxmlformats.org/officeDocument/2006/relationships" xmlns:p188="http://schemas.microsoft.com/office/powerpoint/2018/8/main">
  <p188:cm id="{6E76877D-94F3-475D-A14C-2349F768F464}" authorId="{7F2D1EAB-3B31-F4F2-5B92-76B39CF09496}" created="2025-01-16T14:42:37.222">
    <pc:sldMkLst xmlns:pc="http://schemas.microsoft.com/office/powerpoint/2013/main/command">
      <pc:docMk/>
      <pc:sldMk cId="3399879502" sldId="369"/>
    </pc:sldMkLst>
    <p188:txBody>
      <a:bodyPr/>
      <a:lstStyle/>
      <a:p>
        <a:r>
          <a:rPr lang="en-GB"/>
          <a:t>Better image needed</a:t>
        </a:r>
      </a:p>
    </p188:txBody>
  </p188:cm>
</p188:cmLst>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53DFA-1001-4FAC-A6BA-3C72023881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0671364-8DA3-48A7-8079-B6FAF0A26D91}">
      <dgm:prSet/>
      <dgm:spPr/>
      <dgm:t>
        <a:bodyPr/>
        <a:lstStyle/>
        <a:p>
          <a:pPr rtl="0"/>
          <a:r>
            <a:rPr lang="en-US"/>
            <a:t>Genevieve Casey</a:t>
          </a:r>
        </a:p>
      </dgm:t>
    </dgm:pt>
    <dgm:pt modelId="{0DED072D-4503-4615-9587-B873299D3CCB}" type="parTrans" cxnId="{B80E750A-1E69-4782-9285-B31E9675AF9F}">
      <dgm:prSet/>
      <dgm:spPr/>
      <dgm:t>
        <a:bodyPr/>
        <a:lstStyle/>
        <a:p>
          <a:endParaRPr lang="en-US"/>
        </a:p>
      </dgm:t>
    </dgm:pt>
    <dgm:pt modelId="{06EA5B18-6DFC-4A14-9983-CB55C0C88C38}" type="sibTrans" cxnId="{B80E750A-1E69-4782-9285-B31E9675AF9F}">
      <dgm:prSet/>
      <dgm:spPr/>
      <dgm:t>
        <a:bodyPr/>
        <a:lstStyle/>
        <a:p>
          <a:endParaRPr lang="en-US"/>
        </a:p>
      </dgm:t>
    </dgm:pt>
    <dgm:pt modelId="{19830C78-7113-460D-A7D3-C7DC0B8F18F1}">
      <dgm:prSet/>
      <dgm:spPr/>
      <dgm:t>
        <a:bodyPr/>
        <a:lstStyle/>
        <a:p>
          <a:r>
            <a:rPr lang="en-US"/>
            <a:t>Incoming 1st year induction coordinator</a:t>
          </a:r>
        </a:p>
      </dgm:t>
    </dgm:pt>
    <dgm:pt modelId="{00FE22BB-BD0B-42E8-9A88-FFB071A4DCDE}" type="parTrans" cxnId="{911EDE07-C5D1-46FB-BB40-FD86BC3DB266}">
      <dgm:prSet/>
      <dgm:spPr/>
      <dgm:t>
        <a:bodyPr/>
        <a:lstStyle/>
        <a:p>
          <a:endParaRPr lang="en-US"/>
        </a:p>
      </dgm:t>
    </dgm:pt>
    <dgm:pt modelId="{A3C34347-6804-446E-9A6A-866E3A18615D}" type="sibTrans" cxnId="{911EDE07-C5D1-46FB-BB40-FD86BC3DB266}">
      <dgm:prSet/>
      <dgm:spPr/>
      <dgm:t>
        <a:bodyPr/>
        <a:lstStyle/>
        <a:p>
          <a:endParaRPr lang="en-US"/>
        </a:p>
      </dgm:t>
    </dgm:pt>
    <dgm:pt modelId="{7AD5630A-D1A3-4D5E-932A-4A495AC0CD68}" type="pres">
      <dgm:prSet presAssocID="{CC353DFA-1001-4FAC-A6BA-3C72023881A1}" presName="hierChild1" presStyleCnt="0">
        <dgm:presLayoutVars>
          <dgm:chPref val="1"/>
          <dgm:dir/>
          <dgm:animOne val="branch"/>
          <dgm:animLvl val="lvl"/>
          <dgm:resizeHandles/>
        </dgm:presLayoutVars>
      </dgm:prSet>
      <dgm:spPr/>
    </dgm:pt>
    <dgm:pt modelId="{D9FD9430-F32D-40D3-BE81-1869CF094EEC}" type="pres">
      <dgm:prSet presAssocID="{20671364-8DA3-48A7-8079-B6FAF0A26D91}" presName="hierRoot1" presStyleCnt="0"/>
      <dgm:spPr/>
    </dgm:pt>
    <dgm:pt modelId="{3761B7DC-6716-4E14-ADA1-3952AC734120}" type="pres">
      <dgm:prSet presAssocID="{20671364-8DA3-48A7-8079-B6FAF0A26D91}" presName="composite" presStyleCnt="0"/>
      <dgm:spPr/>
    </dgm:pt>
    <dgm:pt modelId="{9FB7BCC9-9C9F-4B1A-BE94-D9BFE228BD2B}" type="pres">
      <dgm:prSet presAssocID="{20671364-8DA3-48A7-8079-B6FAF0A26D91}" presName="background" presStyleLbl="node0" presStyleIdx="0" presStyleCnt="2"/>
      <dgm:spPr/>
    </dgm:pt>
    <dgm:pt modelId="{794D072D-FEEB-420A-A0E1-8E327CB22EFD}" type="pres">
      <dgm:prSet presAssocID="{20671364-8DA3-48A7-8079-B6FAF0A26D91}" presName="text" presStyleLbl="fgAcc0" presStyleIdx="0" presStyleCnt="2">
        <dgm:presLayoutVars>
          <dgm:chPref val="3"/>
        </dgm:presLayoutVars>
      </dgm:prSet>
      <dgm:spPr/>
    </dgm:pt>
    <dgm:pt modelId="{711209D4-D1AE-48FD-A33A-80DF5DC92422}" type="pres">
      <dgm:prSet presAssocID="{20671364-8DA3-48A7-8079-B6FAF0A26D91}" presName="hierChild2" presStyleCnt="0"/>
      <dgm:spPr/>
    </dgm:pt>
    <dgm:pt modelId="{A53D697F-AFD5-4559-855B-347FF957531C}" type="pres">
      <dgm:prSet presAssocID="{19830C78-7113-460D-A7D3-C7DC0B8F18F1}" presName="hierRoot1" presStyleCnt="0"/>
      <dgm:spPr/>
    </dgm:pt>
    <dgm:pt modelId="{799A39AF-7284-445D-ABBD-6C9E607166E4}" type="pres">
      <dgm:prSet presAssocID="{19830C78-7113-460D-A7D3-C7DC0B8F18F1}" presName="composite" presStyleCnt="0"/>
      <dgm:spPr/>
    </dgm:pt>
    <dgm:pt modelId="{13AB62C3-9A84-49C6-9D32-A359F99A1523}" type="pres">
      <dgm:prSet presAssocID="{19830C78-7113-460D-A7D3-C7DC0B8F18F1}" presName="background" presStyleLbl="node0" presStyleIdx="1" presStyleCnt="2"/>
      <dgm:spPr/>
    </dgm:pt>
    <dgm:pt modelId="{85BDC7C3-60F1-4552-A64C-F950D70AA6B6}" type="pres">
      <dgm:prSet presAssocID="{19830C78-7113-460D-A7D3-C7DC0B8F18F1}" presName="text" presStyleLbl="fgAcc0" presStyleIdx="1" presStyleCnt="2">
        <dgm:presLayoutVars>
          <dgm:chPref val="3"/>
        </dgm:presLayoutVars>
      </dgm:prSet>
      <dgm:spPr/>
    </dgm:pt>
    <dgm:pt modelId="{EF37343F-764D-413A-86F3-54B11CF23FBC}" type="pres">
      <dgm:prSet presAssocID="{19830C78-7113-460D-A7D3-C7DC0B8F18F1}" presName="hierChild2" presStyleCnt="0"/>
      <dgm:spPr/>
    </dgm:pt>
  </dgm:ptLst>
  <dgm:cxnLst>
    <dgm:cxn modelId="{3745C005-09E1-4C7B-A0EB-CF578B670E44}" type="presOf" srcId="{19830C78-7113-460D-A7D3-C7DC0B8F18F1}" destId="{85BDC7C3-60F1-4552-A64C-F950D70AA6B6}" srcOrd="0" destOrd="0" presId="urn:microsoft.com/office/officeart/2005/8/layout/hierarchy1"/>
    <dgm:cxn modelId="{911EDE07-C5D1-46FB-BB40-FD86BC3DB266}" srcId="{CC353DFA-1001-4FAC-A6BA-3C72023881A1}" destId="{19830C78-7113-460D-A7D3-C7DC0B8F18F1}" srcOrd="1" destOrd="0" parTransId="{00FE22BB-BD0B-42E8-9A88-FFB071A4DCDE}" sibTransId="{A3C34347-6804-446E-9A6A-866E3A18615D}"/>
    <dgm:cxn modelId="{B80E750A-1E69-4782-9285-B31E9675AF9F}" srcId="{CC353DFA-1001-4FAC-A6BA-3C72023881A1}" destId="{20671364-8DA3-48A7-8079-B6FAF0A26D91}" srcOrd="0" destOrd="0" parTransId="{0DED072D-4503-4615-9587-B873299D3CCB}" sibTransId="{06EA5B18-6DFC-4A14-9983-CB55C0C88C38}"/>
    <dgm:cxn modelId="{F499056D-2540-4F97-B76E-19B61F6EDB1E}" type="presOf" srcId="{20671364-8DA3-48A7-8079-B6FAF0A26D91}" destId="{794D072D-FEEB-420A-A0E1-8E327CB22EFD}" srcOrd="0" destOrd="0" presId="urn:microsoft.com/office/officeart/2005/8/layout/hierarchy1"/>
    <dgm:cxn modelId="{A1A8228A-ED50-441B-94B2-B99A72D8E7B9}" type="presOf" srcId="{CC353DFA-1001-4FAC-A6BA-3C72023881A1}" destId="{7AD5630A-D1A3-4D5E-932A-4A495AC0CD68}" srcOrd="0" destOrd="0" presId="urn:microsoft.com/office/officeart/2005/8/layout/hierarchy1"/>
    <dgm:cxn modelId="{75F4FA84-CAFC-46D3-AF94-306FE3E70459}" type="presParOf" srcId="{7AD5630A-D1A3-4D5E-932A-4A495AC0CD68}" destId="{D9FD9430-F32D-40D3-BE81-1869CF094EEC}" srcOrd="0" destOrd="0" presId="urn:microsoft.com/office/officeart/2005/8/layout/hierarchy1"/>
    <dgm:cxn modelId="{A8816174-11C5-4EBB-AF31-216F6A8AD585}" type="presParOf" srcId="{D9FD9430-F32D-40D3-BE81-1869CF094EEC}" destId="{3761B7DC-6716-4E14-ADA1-3952AC734120}" srcOrd="0" destOrd="0" presId="urn:microsoft.com/office/officeart/2005/8/layout/hierarchy1"/>
    <dgm:cxn modelId="{BFA1B6F6-9603-4121-A0D3-2B9CA58FB49C}" type="presParOf" srcId="{3761B7DC-6716-4E14-ADA1-3952AC734120}" destId="{9FB7BCC9-9C9F-4B1A-BE94-D9BFE228BD2B}" srcOrd="0" destOrd="0" presId="urn:microsoft.com/office/officeart/2005/8/layout/hierarchy1"/>
    <dgm:cxn modelId="{288BC4AB-740A-462E-9F34-6635294DA0EE}" type="presParOf" srcId="{3761B7DC-6716-4E14-ADA1-3952AC734120}" destId="{794D072D-FEEB-420A-A0E1-8E327CB22EFD}" srcOrd="1" destOrd="0" presId="urn:microsoft.com/office/officeart/2005/8/layout/hierarchy1"/>
    <dgm:cxn modelId="{E1A66BDB-06E8-4B47-A077-94D91BA4F7C0}" type="presParOf" srcId="{D9FD9430-F32D-40D3-BE81-1869CF094EEC}" destId="{711209D4-D1AE-48FD-A33A-80DF5DC92422}" srcOrd="1" destOrd="0" presId="urn:microsoft.com/office/officeart/2005/8/layout/hierarchy1"/>
    <dgm:cxn modelId="{15D426ED-E8F7-46D9-930E-576032331935}" type="presParOf" srcId="{7AD5630A-D1A3-4D5E-932A-4A495AC0CD68}" destId="{A53D697F-AFD5-4559-855B-347FF957531C}" srcOrd="1" destOrd="0" presId="urn:microsoft.com/office/officeart/2005/8/layout/hierarchy1"/>
    <dgm:cxn modelId="{A92F3252-9CAE-4ADA-85AF-3B4FA3DCD995}" type="presParOf" srcId="{A53D697F-AFD5-4559-855B-347FF957531C}" destId="{799A39AF-7284-445D-ABBD-6C9E607166E4}" srcOrd="0" destOrd="0" presId="urn:microsoft.com/office/officeart/2005/8/layout/hierarchy1"/>
    <dgm:cxn modelId="{A9B57ABA-FEDD-4511-BC96-4646862F6553}" type="presParOf" srcId="{799A39AF-7284-445D-ABBD-6C9E607166E4}" destId="{13AB62C3-9A84-49C6-9D32-A359F99A1523}" srcOrd="0" destOrd="0" presId="urn:microsoft.com/office/officeart/2005/8/layout/hierarchy1"/>
    <dgm:cxn modelId="{C7731302-8832-48BD-B8A2-001BCF524FBC}" type="presParOf" srcId="{799A39AF-7284-445D-ABBD-6C9E607166E4}" destId="{85BDC7C3-60F1-4552-A64C-F950D70AA6B6}" srcOrd="1" destOrd="0" presId="urn:microsoft.com/office/officeart/2005/8/layout/hierarchy1"/>
    <dgm:cxn modelId="{4FDAD003-1B13-475D-854A-50F5B3AC7A6A}" type="presParOf" srcId="{A53D697F-AFD5-4559-855B-347FF957531C}" destId="{EF37343F-764D-413A-86F3-54B11CF23F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D3B9EF-445F-45E7-985D-0859CE344C3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850B3FC-B95C-4525-A2D0-8F9D91F7073E}">
      <dgm:prSet/>
      <dgm:spPr/>
      <dgm:t>
        <a:bodyPr/>
        <a:lstStyle/>
        <a:p>
          <a:pPr>
            <a:lnSpc>
              <a:spcPct val="100000"/>
            </a:lnSpc>
            <a:defRPr b="1"/>
          </a:pPr>
          <a:r>
            <a:rPr lang="en-IE"/>
            <a:t>Formation of classes</a:t>
          </a:r>
          <a:endParaRPr lang="en-US"/>
        </a:p>
      </dgm:t>
    </dgm:pt>
    <dgm:pt modelId="{55A2549D-4390-4723-BCF8-B7BDC95DE609}" type="parTrans" cxnId="{F59B248C-0BB7-4960-9E3A-7177F1314968}">
      <dgm:prSet/>
      <dgm:spPr/>
      <dgm:t>
        <a:bodyPr/>
        <a:lstStyle/>
        <a:p>
          <a:endParaRPr lang="en-US"/>
        </a:p>
      </dgm:t>
    </dgm:pt>
    <dgm:pt modelId="{0D8C0C6D-F79C-42F8-A107-658E4359FA7D}" type="sibTrans" cxnId="{F59B248C-0BB7-4960-9E3A-7177F1314968}">
      <dgm:prSet/>
      <dgm:spPr/>
      <dgm:t>
        <a:bodyPr/>
        <a:lstStyle/>
        <a:p>
          <a:endParaRPr lang="en-US"/>
        </a:p>
      </dgm:t>
    </dgm:pt>
    <dgm:pt modelId="{A96FFC12-6EC6-4435-AC79-DE47BAD4A896}">
      <dgm:prSet/>
      <dgm:spPr/>
      <dgm:t>
        <a:bodyPr/>
        <a:lstStyle/>
        <a:p>
          <a:pPr>
            <a:lnSpc>
              <a:spcPct val="100000"/>
            </a:lnSpc>
            <a:defRPr b="1"/>
          </a:pPr>
          <a:r>
            <a:rPr lang="en-IE"/>
            <a:t>Subjects and Options Process</a:t>
          </a:r>
          <a:endParaRPr lang="en-US"/>
        </a:p>
      </dgm:t>
    </dgm:pt>
    <dgm:pt modelId="{A5D93A2F-1CA9-4597-ADB6-29D23AE49B05}" type="parTrans" cxnId="{ADD67200-3387-4154-A68E-9200D4BFB9B5}">
      <dgm:prSet/>
      <dgm:spPr/>
      <dgm:t>
        <a:bodyPr/>
        <a:lstStyle/>
        <a:p>
          <a:endParaRPr lang="en-US"/>
        </a:p>
      </dgm:t>
    </dgm:pt>
    <dgm:pt modelId="{A6588BAA-FC27-4BB3-93C7-322F473668AB}" type="sibTrans" cxnId="{ADD67200-3387-4154-A68E-9200D4BFB9B5}">
      <dgm:prSet/>
      <dgm:spPr/>
      <dgm:t>
        <a:bodyPr/>
        <a:lstStyle/>
        <a:p>
          <a:endParaRPr lang="en-US"/>
        </a:p>
      </dgm:t>
    </dgm:pt>
    <dgm:pt modelId="{8F6E526C-EB86-4411-AE8F-08D8DB482540}">
      <dgm:prSet/>
      <dgm:spPr/>
      <dgm:t>
        <a:bodyPr/>
        <a:lstStyle/>
        <a:p>
          <a:pPr>
            <a:lnSpc>
              <a:spcPct val="100000"/>
            </a:lnSpc>
            <a:defRPr b="1"/>
          </a:pPr>
          <a:r>
            <a:rPr lang="en-IE"/>
            <a:t>Extra- and Co-curricular programme</a:t>
          </a:r>
          <a:endParaRPr lang="en-US"/>
        </a:p>
      </dgm:t>
    </dgm:pt>
    <dgm:pt modelId="{D9C3E5E8-6251-4191-B47D-3C4E74F02A2A}" type="parTrans" cxnId="{80497AE9-3E44-4FFE-898E-44509FADB8BA}">
      <dgm:prSet/>
      <dgm:spPr/>
      <dgm:t>
        <a:bodyPr/>
        <a:lstStyle/>
        <a:p>
          <a:endParaRPr lang="en-US"/>
        </a:p>
      </dgm:t>
    </dgm:pt>
    <dgm:pt modelId="{A8D5D09A-EF16-433D-8D7E-0E23666BD53C}" type="sibTrans" cxnId="{80497AE9-3E44-4FFE-898E-44509FADB8BA}">
      <dgm:prSet/>
      <dgm:spPr/>
      <dgm:t>
        <a:bodyPr/>
        <a:lstStyle/>
        <a:p>
          <a:endParaRPr lang="en-US"/>
        </a:p>
      </dgm:t>
    </dgm:pt>
    <dgm:pt modelId="{AD2D375F-A402-40AF-B64A-5FAA56A7A865}">
      <dgm:prSet phldr="0"/>
      <dgm:spPr/>
      <dgm:t>
        <a:bodyPr/>
        <a:lstStyle/>
        <a:p>
          <a:pPr>
            <a:lnSpc>
              <a:spcPct val="100000"/>
            </a:lnSpc>
            <a:defRPr b="1"/>
          </a:pPr>
          <a:r>
            <a:rPr lang="en-IE">
              <a:latin typeface="Calibri Light" panose="020F0302020204030204"/>
            </a:rPr>
            <a:t>School App</a:t>
          </a:r>
        </a:p>
      </dgm:t>
    </dgm:pt>
    <dgm:pt modelId="{BFE2A992-E44C-4C07-8BCC-68A6EBF7BABD}" type="parTrans" cxnId="{C4ACAF60-ABBA-41D7-8DDE-BCB589AE0EAB}">
      <dgm:prSet/>
      <dgm:spPr/>
    </dgm:pt>
    <dgm:pt modelId="{6ACFFBEF-4EBE-4FBC-B981-E2B1B10A9587}" type="sibTrans" cxnId="{C4ACAF60-ABBA-41D7-8DDE-BCB589AE0EAB}">
      <dgm:prSet/>
      <dgm:spPr/>
    </dgm:pt>
    <dgm:pt modelId="{250E4161-17DF-4BB6-8CA4-C2082B7CBA69}">
      <dgm:prSet phldr="0"/>
      <dgm:spPr/>
      <dgm:t>
        <a:bodyPr/>
        <a:lstStyle/>
        <a:p>
          <a:pPr>
            <a:lnSpc>
              <a:spcPct val="100000"/>
            </a:lnSpc>
            <a:defRPr b="1"/>
          </a:pPr>
          <a:r>
            <a:rPr lang="en-IE">
              <a:latin typeface="Calibri"/>
              <a:ea typeface="Calibri"/>
              <a:cs typeface="Calibri"/>
            </a:rPr>
            <a:t>Inclusion:</a:t>
          </a:r>
          <a:endParaRPr lang="en-US">
            <a:latin typeface="Calibri"/>
            <a:ea typeface="Calibri"/>
            <a:cs typeface="Calibri"/>
          </a:endParaRPr>
        </a:p>
      </dgm:t>
    </dgm:pt>
    <dgm:pt modelId="{5A72FE5A-CEAF-47B5-9453-B812C83D5DDE}" type="parTrans" cxnId="{D45FB42C-AC7A-4934-BAC7-8A5AAF4F12D1}">
      <dgm:prSet/>
      <dgm:spPr/>
    </dgm:pt>
    <dgm:pt modelId="{CBDACD65-D41E-40EF-BFE0-3EDA3B3C9C9F}" type="sibTrans" cxnId="{D45FB42C-AC7A-4934-BAC7-8A5AAF4F12D1}">
      <dgm:prSet/>
      <dgm:spPr/>
    </dgm:pt>
    <dgm:pt modelId="{D2EA308F-C409-4E75-B1C2-53EB4B1F3544}">
      <dgm:prSet phldr="0"/>
      <dgm:spPr/>
      <dgm:t>
        <a:bodyPr/>
        <a:lstStyle/>
        <a:p>
          <a:pPr>
            <a:lnSpc>
              <a:spcPct val="100000"/>
            </a:lnSpc>
          </a:pPr>
          <a:r>
            <a:rPr lang="en-IE">
              <a:latin typeface="Calibri"/>
              <a:ea typeface="Calibri"/>
              <a:cs typeface="Calibri"/>
            </a:rPr>
            <a:t>English as an Additional Language,</a:t>
          </a:r>
          <a:endParaRPr lang="en-US">
            <a:latin typeface="Calibri"/>
            <a:ea typeface="Calibri"/>
            <a:cs typeface="Calibri"/>
          </a:endParaRPr>
        </a:p>
      </dgm:t>
    </dgm:pt>
    <dgm:pt modelId="{6D22847B-54EC-462E-93EA-B586711FBA67}" type="parTrans" cxnId="{51C62679-8E1E-402F-8648-CFCDBC053E8D}">
      <dgm:prSet/>
      <dgm:spPr/>
    </dgm:pt>
    <dgm:pt modelId="{FE37C8B2-E3E3-4072-B5C1-644D2CCBF5E1}" type="sibTrans" cxnId="{51C62679-8E1E-402F-8648-CFCDBC053E8D}">
      <dgm:prSet/>
      <dgm:spPr/>
    </dgm:pt>
    <dgm:pt modelId="{68698CD2-679D-47FD-AF67-A513CD6986B8}">
      <dgm:prSet phldr="0"/>
      <dgm:spPr/>
      <dgm:t>
        <a:bodyPr/>
        <a:lstStyle/>
        <a:p>
          <a:pPr>
            <a:lnSpc>
              <a:spcPct val="100000"/>
            </a:lnSpc>
          </a:pPr>
          <a:r>
            <a:rPr lang="en-IE">
              <a:latin typeface="Calibri"/>
              <a:ea typeface="Calibri"/>
              <a:cs typeface="Calibri"/>
            </a:rPr>
            <a:t>Additional Educational Needs,</a:t>
          </a:r>
          <a:endParaRPr lang="en-US">
            <a:latin typeface="Calibri"/>
            <a:ea typeface="Calibri"/>
            <a:cs typeface="Calibri"/>
          </a:endParaRPr>
        </a:p>
      </dgm:t>
    </dgm:pt>
    <dgm:pt modelId="{43458888-0D0D-41BC-9B6F-9B5FBD15B95B}" type="parTrans" cxnId="{01A936A2-2E55-4552-A677-0216217769BA}">
      <dgm:prSet/>
      <dgm:spPr/>
    </dgm:pt>
    <dgm:pt modelId="{28664BCE-0DB1-4B57-93A3-87396398E343}" type="sibTrans" cxnId="{01A936A2-2E55-4552-A677-0216217769BA}">
      <dgm:prSet/>
      <dgm:spPr/>
    </dgm:pt>
    <dgm:pt modelId="{53B2FE02-D692-40EE-9956-8F8DDFA74DCA}">
      <dgm:prSet phldr="0"/>
      <dgm:spPr/>
      <dgm:t>
        <a:bodyPr/>
        <a:lstStyle/>
        <a:p>
          <a:pPr>
            <a:lnSpc>
              <a:spcPct val="100000"/>
            </a:lnSpc>
          </a:pPr>
          <a:r>
            <a:rPr lang="en-IE">
              <a:latin typeface="Calibri"/>
              <a:ea typeface="Calibri"/>
              <a:cs typeface="Calibri"/>
            </a:rPr>
            <a:t>Irish Exemptions</a:t>
          </a:r>
          <a:endParaRPr lang="en-US">
            <a:latin typeface="Calibri"/>
            <a:ea typeface="Calibri"/>
            <a:cs typeface="Calibri"/>
          </a:endParaRPr>
        </a:p>
      </dgm:t>
    </dgm:pt>
    <dgm:pt modelId="{6F02C431-FBBF-463A-B8B2-BBC64EC29138}" type="parTrans" cxnId="{8917FFB2-7FF4-41CB-96B5-C37FAC1CD9B4}">
      <dgm:prSet/>
      <dgm:spPr/>
    </dgm:pt>
    <dgm:pt modelId="{3F55239F-F0CF-4D21-BDBC-9345F0735F8C}" type="sibTrans" cxnId="{8917FFB2-7FF4-41CB-96B5-C37FAC1CD9B4}">
      <dgm:prSet/>
      <dgm:spPr/>
    </dgm:pt>
    <dgm:pt modelId="{138E5A79-50C9-45C9-ACF3-9F508805E741}" type="pres">
      <dgm:prSet presAssocID="{44D3B9EF-445F-45E7-985D-0859CE344C3F}" presName="root" presStyleCnt="0">
        <dgm:presLayoutVars>
          <dgm:dir/>
          <dgm:resizeHandles val="exact"/>
        </dgm:presLayoutVars>
      </dgm:prSet>
      <dgm:spPr/>
    </dgm:pt>
    <dgm:pt modelId="{661860C5-D24F-4A64-95FB-F43AAD33BCA8}" type="pres">
      <dgm:prSet presAssocID="{AD2D375F-A402-40AF-B64A-5FAA56A7A865}" presName="compNode" presStyleCnt="0"/>
      <dgm:spPr/>
    </dgm:pt>
    <dgm:pt modelId="{87C45242-20FA-41E3-91B6-A99E94653499}" type="pres">
      <dgm:prSet presAssocID="{AD2D375F-A402-40AF-B64A-5FAA56A7A86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6D2F6C2-F20F-4576-8FF4-B640B84E6F34}" type="pres">
      <dgm:prSet presAssocID="{AD2D375F-A402-40AF-B64A-5FAA56A7A865}" presName="iconSpace" presStyleCnt="0"/>
      <dgm:spPr/>
    </dgm:pt>
    <dgm:pt modelId="{3F8AF266-1DB6-42EF-8398-20B1A5A1CB7E}" type="pres">
      <dgm:prSet presAssocID="{AD2D375F-A402-40AF-B64A-5FAA56A7A865}" presName="parTx" presStyleLbl="revTx" presStyleIdx="0" presStyleCnt="10">
        <dgm:presLayoutVars>
          <dgm:chMax val="0"/>
          <dgm:chPref val="0"/>
        </dgm:presLayoutVars>
      </dgm:prSet>
      <dgm:spPr/>
    </dgm:pt>
    <dgm:pt modelId="{C830E904-FD95-45A2-B9FE-7C7B83A95B54}" type="pres">
      <dgm:prSet presAssocID="{AD2D375F-A402-40AF-B64A-5FAA56A7A865}" presName="txSpace" presStyleCnt="0"/>
      <dgm:spPr/>
    </dgm:pt>
    <dgm:pt modelId="{278AE2A7-08BC-45BE-B94D-C3085E016377}" type="pres">
      <dgm:prSet presAssocID="{AD2D375F-A402-40AF-B64A-5FAA56A7A865}" presName="desTx" presStyleLbl="revTx" presStyleIdx="1" presStyleCnt="10">
        <dgm:presLayoutVars/>
      </dgm:prSet>
      <dgm:spPr/>
    </dgm:pt>
    <dgm:pt modelId="{B6B19FB1-4117-4630-9923-BF9A37A16898}" type="pres">
      <dgm:prSet presAssocID="{6ACFFBEF-4EBE-4FBC-B981-E2B1B10A9587}" presName="sibTrans" presStyleCnt="0"/>
      <dgm:spPr/>
    </dgm:pt>
    <dgm:pt modelId="{1ABBAF58-1CB1-4CCF-B29E-DE04509ECE74}" type="pres">
      <dgm:prSet presAssocID="{250E4161-17DF-4BB6-8CA4-C2082B7CBA69}" presName="compNode" presStyleCnt="0"/>
      <dgm:spPr/>
    </dgm:pt>
    <dgm:pt modelId="{7C53BB04-C3F4-4D14-B940-FD5FDDEA74EA}" type="pres">
      <dgm:prSet presAssocID="{250E4161-17DF-4BB6-8CA4-C2082B7CBA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75E9DA6-0562-406A-B370-D2F99FB86F13}" type="pres">
      <dgm:prSet presAssocID="{250E4161-17DF-4BB6-8CA4-C2082B7CBA69}" presName="iconSpace" presStyleCnt="0"/>
      <dgm:spPr/>
    </dgm:pt>
    <dgm:pt modelId="{654A2EB4-242E-40F6-A737-D439E10B0DDB}" type="pres">
      <dgm:prSet presAssocID="{250E4161-17DF-4BB6-8CA4-C2082B7CBA69}" presName="parTx" presStyleLbl="revTx" presStyleIdx="2" presStyleCnt="10">
        <dgm:presLayoutVars>
          <dgm:chMax val="0"/>
          <dgm:chPref val="0"/>
        </dgm:presLayoutVars>
      </dgm:prSet>
      <dgm:spPr/>
    </dgm:pt>
    <dgm:pt modelId="{17F44DEA-9EE3-467A-AE06-9771622C9376}" type="pres">
      <dgm:prSet presAssocID="{250E4161-17DF-4BB6-8CA4-C2082B7CBA69}" presName="txSpace" presStyleCnt="0"/>
      <dgm:spPr/>
    </dgm:pt>
    <dgm:pt modelId="{568D5A47-602B-42FA-844F-AECB567F1581}" type="pres">
      <dgm:prSet presAssocID="{250E4161-17DF-4BB6-8CA4-C2082B7CBA69}" presName="desTx" presStyleLbl="revTx" presStyleIdx="3" presStyleCnt="10">
        <dgm:presLayoutVars/>
      </dgm:prSet>
      <dgm:spPr/>
    </dgm:pt>
    <dgm:pt modelId="{BF424164-6A2C-49FA-AF1E-C61C6ACDC3F7}" type="pres">
      <dgm:prSet presAssocID="{CBDACD65-D41E-40EF-BFE0-3EDA3B3C9C9F}" presName="sibTrans" presStyleCnt="0"/>
      <dgm:spPr/>
    </dgm:pt>
    <dgm:pt modelId="{117DF10A-3DE9-4F7A-833A-9EBF3E2B24B2}" type="pres">
      <dgm:prSet presAssocID="{5850B3FC-B95C-4525-A2D0-8F9D91F7073E}" presName="compNode" presStyleCnt="0"/>
      <dgm:spPr/>
    </dgm:pt>
    <dgm:pt modelId="{40DDC37C-59F4-4AF3-BAEC-AC50D41FCB8B}" type="pres">
      <dgm:prSet presAssocID="{5850B3FC-B95C-4525-A2D0-8F9D91F7073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B1D59F7F-36B9-4904-BFCE-0625EBC312AB}" type="pres">
      <dgm:prSet presAssocID="{5850B3FC-B95C-4525-A2D0-8F9D91F7073E}" presName="iconSpace" presStyleCnt="0"/>
      <dgm:spPr/>
    </dgm:pt>
    <dgm:pt modelId="{C011E417-55B0-40F4-963B-A212E9A83BC8}" type="pres">
      <dgm:prSet presAssocID="{5850B3FC-B95C-4525-A2D0-8F9D91F7073E}" presName="parTx" presStyleLbl="revTx" presStyleIdx="4" presStyleCnt="10">
        <dgm:presLayoutVars>
          <dgm:chMax val="0"/>
          <dgm:chPref val="0"/>
        </dgm:presLayoutVars>
      </dgm:prSet>
      <dgm:spPr/>
    </dgm:pt>
    <dgm:pt modelId="{32D7AA13-7771-4130-8C19-A7E8DCF3EA8C}" type="pres">
      <dgm:prSet presAssocID="{5850B3FC-B95C-4525-A2D0-8F9D91F7073E}" presName="txSpace" presStyleCnt="0"/>
      <dgm:spPr/>
    </dgm:pt>
    <dgm:pt modelId="{2A55D298-F07F-4F1E-946A-A7FD905ABF22}" type="pres">
      <dgm:prSet presAssocID="{5850B3FC-B95C-4525-A2D0-8F9D91F7073E}" presName="desTx" presStyleLbl="revTx" presStyleIdx="5" presStyleCnt="10">
        <dgm:presLayoutVars/>
      </dgm:prSet>
      <dgm:spPr/>
    </dgm:pt>
    <dgm:pt modelId="{62AD20DC-5DE5-44CE-B491-32843C7557CA}" type="pres">
      <dgm:prSet presAssocID="{0D8C0C6D-F79C-42F8-A107-658E4359FA7D}" presName="sibTrans" presStyleCnt="0"/>
      <dgm:spPr/>
    </dgm:pt>
    <dgm:pt modelId="{C55BD858-E040-43B0-8614-0A05CF147276}" type="pres">
      <dgm:prSet presAssocID="{A96FFC12-6EC6-4435-AC79-DE47BAD4A896}" presName="compNode" presStyleCnt="0"/>
      <dgm:spPr/>
    </dgm:pt>
    <dgm:pt modelId="{B80860A8-9496-4736-9965-BC2373F0266E}" type="pres">
      <dgm:prSet presAssocID="{A96FFC12-6EC6-4435-AC79-DE47BAD4A89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154DFAEE-9121-48B8-AB63-68F7596E2B12}" type="pres">
      <dgm:prSet presAssocID="{A96FFC12-6EC6-4435-AC79-DE47BAD4A896}" presName="iconSpace" presStyleCnt="0"/>
      <dgm:spPr/>
    </dgm:pt>
    <dgm:pt modelId="{F821ADED-64C8-4372-9DD9-6EB1BE8C07C2}" type="pres">
      <dgm:prSet presAssocID="{A96FFC12-6EC6-4435-AC79-DE47BAD4A896}" presName="parTx" presStyleLbl="revTx" presStyleIdx="6" presStyleCnt="10">
        <dgm:presLayoutVars>
          <dgm:chMax val="0"/>
          <dgm:chPref val="0"/>
        </dgm:presLayoutVars>
      </dgm:prSet>
      <dgm:spPr/>
    </dgm:pt>
    <dgm:pt modelId="{C829E589-AEB7-42E3-BEA4-4A4B70073B1F}" type="pres">
      <dgm:prSet presAssocID="{A96FFC12-6EC6-4435-AC79-DE47BAD4A896}" presName="txSpace" presStyleCnt="0"/>
      <dgm:spPr/>
    </dgm:pt>
    <dgm:pt modelId="{9C2847CE-4E8D-414C-9FF2-10D1587EA973}" type="pres">
      <dgm:prSet presAssocID="{A96FFC12-6EC6-4435-AC79-DE47BAD4A896}" presName="desTx" presStyleLbl="revTx" presStyleIdx="7" presStyleCnt="10">
        <dgm:presLayoutVars/>
      </dgm:prSet>
      <dgm:spPr/>
    </dgm:pt>
    <dgm:pt modelId="{87B72807-EAF3-476E-ADB6-9BDC02AF28D0}" type="pres">
      <dgm:prSet presAssocID="{A6588BAA-FC27-4BB3-93C7-322F473668AB}" presName="sibTrans" presStyleCnt="0"/>
      <dgm:spPr/>
    </dgm:pt>
    <dgm:pt modelId="{1B6A6D4B-D5D8-48A3-BFF9-06C4572A266E}" type="pres">
      <dgm:prSet presAssocID="{8F6E526C-EB86-4411-AE8F-08D8DB482540}" presName="compNode" presStyleCnt="0"/>
      <dgm:spPr/>
    </dgm:pt>
    <dgm:pt modelId="{440B0BAF-8E83-4285-A0D9-2254E40CEF3A}" type="pres">
      <dgm:prSet presAssocID="{8F6E526C-EB86-4411-AE8F-08D8DB48254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prechaun Hat"/>
        </a:ext>
      </dgm:extLst>
    </dgm:pt>
    <dgm:pt modelId="{E775CF1F-F8E7-4D06-B4AD-93B15FCC6008}" type="pres">
      <dgm:prSet presAssocID="{8F6E526C-EB86-4411-AE8F-08D8DB482540}" presName="iconSpace" presStyleCnt="0"/>
      <dgm:spPr/>
    </dgm:pt>
    <dgm:pt modelId="{F1672820-EE56-491C-9199-06FA1B4BE6CC}" type="pres">
      <dgm:prSet presAssocID="{8F6E526C-EB86-4411-AE8F-08D8DB482540}" presName="parTx" presStyleLbl="revTx" presStyleIdx="8" presStyleCnt="10">
        <dgm:presLayoutVars>
          <dgm:chMax val="0"/>
          <dgm:chPref val="0"/>
        </dgm:presLayoutVars>
      </dgm:prSet>
      <dgm:spPr/>
    </dgm:pt>
    <dgm:pt modelId="{F7AA23AB-ABAF-4780-9DE4-9A87889240BB}" type="pres">
      <dgm:prSet presAssocID="{8F6E526C-EB86-4411-AE8F-08D8DB482540}" presName="txSpace" presStyleCnt="0"/>
      <dgm:spPr/>
    </dgm:pt>
    <dgm:pt modelId="{F77448CC-7D1C-451C-9774-EE59F92A6B0C}" type="pres">
      <dgm:prSet presAssocID="{8F6E526C-EB86-4411-AE8F-08D8DB482540}" presName="desTx" presStyleLbl="revTx" presStyleIdx="9" presStyleCnt="10">
        <dgm:presLayoutVars/>
      </dgm:prSet>
      <dgm:spPr/>
    </dgm:pt>
  </dgm:ptLst>
  <dgm:cxnLst>
    <dgm:cxn modelId="{ADD67200-3387-4154-A68E-9200D4BFB9B5}" srcId="{44D3B9EF-445F-45E7-985D-0859CE344C3F}" destId="{A96FFC12-6EC6-4435-AC79-DE47BAD4A896}" srcOrd="3" destOrd="0" parTransId="{A5D93A2F-1CA9-4597-ADB6-29D23AE49B05}" sibTransId="{A6588BAA-FC27-4BB3-93C7-322F473668AB}"/>
    <dgm:cxn modelId="{7BE6C40A-9F08-4DF2-981B-FC9DB1948368}" type="presOf" srcId="{5850B3FC-B95C-4525-A2D0-8F9D91F7073E}" destId="{C011E417-55B0-40F4-963B-A212E9A83BC8}" srcOrd="0" destOrd="0" presId="urn:microsoft.com/office/officeart/2018/5/layout/CenteredIconLabelDescriptionList"/>
    <dgm:cxn modelId="{324F0310-29B5-4018-B5BA-AFED52ED6AF8}" type="presOf" srcId="{68698CD2-679D-47FD-AF67-A513CD6986B8}" destId="{568D5A47-602B-42FA-844F-AECB567F1581}" srcOrd="0" destOrd="1" presId="urn:microsoft.com/office/officeart/2018/5/layout/CenteredIconLabelDescriptionList"/>
    <dgm:cxn modelId="{4BD36415-80C4-4A6C-9047-52FC04812B5E}" type="presOf" srcId="{8F6E526C-EB86-4411-AE8F-08D8DB482540}" destId="{F1672820-EE56-491C-9199-06FA1B4BE6CC}" srcOrd="0" destOrd="0" presId="urn:microsoft.com/office/officeart/2018/5/layout/CenteredIconLabelDescriptionList"/>
    <dgm:cxn modelId="{E4BB4A25-CF90-4204-B02C-E71A6063640D}" type="presOf" srcId="{A96FFC12-6EC6-4435-AC79-DE47BAD4A896}" destId="{F821ADED-64C8-4372-9DD9-6EB1BE8C07C2}" srcOrd="0" destOrd="0" presId="urn:microsoft.com/office/officeart/2018/5/layout/CenteredIconLabelDescriptionList"/>
    <dgm:cxn modelId="{D45FB42C-AC7A-4934-BAC7-8A5AAF4F12D1}" srcId="{44D3B9EF-445F-45E7-985D-0859CE344C3F}" destId="{250E4161-17DF-4BB6-8CA4-C2082B7CBA69}" srcOrd="1" destOrd="0" parTransId="{5A72FE5A-CEAF-47B5-9453-B812C83D5DDE}" sibTransId="{CBDACD65-D41E-40EF-BFE0-3EDA3B3C9C9F}"/>
    <dgm:cxn modelId="{BC8ED42E-3C17-4AD1-8CF3-7EB367F53BB6}" type="presOf" srcId="{44D3B9EF-445F-45E7-985D-0859CE344C3F}" destId="{138E5A79-50C9-45C9-ACF3-9F508805E741}" srcOrd="0" destOrd="0" presId="urn:microsoft.com/office/officeart/2018/5/layout/CenteredIconLabelDescriptionList"/>
    <dgm:cxn modelId="{09925238-D6C1-47AF-A849-BE6CE6B8B281}" type="presOf" srcId="{250E4161-17DF-4BB6-8CA4-C2082B7CBA69}" destId="{654A2EB4-242E-40F6-A737-D439E10B0DDB}" srcOrd="0" destOrd="0" presId="urn:microsoft.com/office/officeart/2018/5/layout/CenteredIconLabelDescriptionList"/>
    <dgm:cxn modelId="{7B02A25C-FEFA-4B2E-8D2C-0033D3AEFA1A}" type="presOf" srcId="{53B2FE02-D692-40EE-9956-8F8DDFA74DCA}" destId="{568D5A47-602B-42FA-844F-AECB567F1581}" srcOrd="0" destOrd="2" presId="urn:microsoft.com/office/officeart/2018/5/layout/CenteredIconLabelDescriptionList"/>
    <dgm:cxn modelId="{C4ACAF60-ABBA-41D7-8DDE-BCB589AE0EAB}" srcId="{44D3B9EF-445F-45E7-985D-0859CE344C3F}" destId="{AD2D375F-A402-40AF-B64A-5FAA56A7A865}" srcOrd="0" destOrd="0" parTransId="{BFE2A992-E44C-4C07-8BCC-68A6EBF7BABD}" sibTransId="{6ACFFBEF-4EBE-4FBC-B981-E2B1B10A9587}"/>
    <dgm:cxn modelId="{1F618C41-0538-4038-B281-3795C83FD887}" type="presOf" srcId="{AD2D375F-A402-40AF-B64A-5FAA56A7A865}" destId="{3F8AF266-1DB6-42EF-8398-20B1A5A1CB7E}" srcOrd="0" destOrd="0" presId="urn:microsoft.com/office/officeart/2018/5/layout/CenteredIconLabelDescriptionList"/>
    <dgm:cxn modelId="{D724C371-2B2C-4DA7-95FB-49F7084D980D}" type="presOf" srcId="{D2EA308F-C409-4E75-B1C2-53EB4B1F3544}" destId="{568D5A47-602B-42FA-844F-AECB567F1581}" srcOrd="0" destOrd="0" presId="urn:microsoft.com/office/officeart/2018/5/layout/CenteredIconLabelDescriptionList"/>
    <dgm:cxn modelId="{51C62679-8E1E-402F-8648-CFCDBC053E8D}" srcId="{250E4161-17DF-4BB6-8CA4-C2082B7CBA69}" destId="{D2EA308F-C409-4E75-B1C2-53EB4B1F3544}" srcOrd="0" destOrd="0" parTransId="{6D22847B-54EC-462E-93EA-B586711FBA67}" sibTransId="{FE37C8B2-E3E3-4072-B5C1-644D2CCBF5E1}"/>
    <dgm:cxn modelId="{F59B248C-0BB7-4960-9E3A-7177F1314968}" srcId="{44D3B9EF-445F-45E7-985D-0859CE344C3F}" destId="{5850B3FC-B95C-4525-A2D0-8F9D91F7073E}" srcOrd="2" destOrd="0" parTransId="{55A2549D-4390-4723-BCF8-B7BDC95DE609}" sibTransId="{0D8C0C6D-F79C-42F8-A107-658E4359FA7D}"/>
    <dgm:cxn modelId="{01A936A2-2E55-4552-A677-0216217769BA}" srcId="{250E4161-17DF-4BB6-8CA4-C2082B7CBA69}" destId="{68698CD2-679D-47FD-AF67-A513CD6986B8}" srcOrd="1" destOrd="0" parTransId="{43458888-0D0D-41BC-9B6F-9B5FBD15B95B}" sibTransId="{28664BCE-0DB1-4B57-93A3-87396398E343}"/>
    <dgm:cxn modelId="{8917FFB2-7FF4-41CB-96B5-C37FAC1CD9B4}" srcId="{250E4161-17DF-4BB6-8CA4-C2082B7CBA69}" destId="{53B2FE02-D692-40EE-9956-8F8DDFA74DCA}" srcOrd="2" destOrd="0" parTransId="{6F02C431-FBBF-463A-B8B2-BBC64EC29138}" sibTransId="{3F55239F-F0CF-4D21-BDBC-9345F0735F8C}"/>
    <dgm:cxn modelId="{80497AE9-3E44-4FFE-898E-44509FADB8BA}" srcId="{44D3B9EF-445F-45E7-985D-0859CE344C3F}" destId="{8F6E526C-EB86-4411-AE8F-08D8DB482540}" srcOrd="4" destOrd="0" parTransId="{D9C3E5E8-6251-4191-B47D-3C4E74F02A2A}" sibTransId="{A8D5D09A-EF16-433D-8D7E-0E23666BD53C}"/>
    <dgm:cxn modelId="{91F63E10-2CA5-4796-92BB-4C3239BCAA83}" type="presParOf" srcId="{138E5A79-50C9-45C9-ACF3-9F508805E741}" destId="{661860C5-D24F-4A64-95FB-F43AAD33BCA8}" srcOrd="0" destOrd="0" presId="urn:microsoft.com/office/officeart/2018/5/layout/CenteredIconLabelDescriptionList"/>
    <dgm:cxn modelId="{9EAF8CAE-C1F7-4F77-AF7A-4EF7F8773880}" type="presParOf" srcId="{661860C5-D24F-4A64-95FB-F43AAD33BCA8}" destId="{87C45242-20FA-41E3-91B6-A99E94653499}" srcOrd="0" destOrd="0" presId="urn:microsoft.com/office/officeart/2018/5/layout/CenteredIconLabelDescriptionList"/>
    <dgm:cxn modelId="{93FF9450-3DE0-4A05-AB04-72B8B1F92357}" type="presParOf" srcId="{661860C5-D24F-4A64-95FB-F43AAD33BCA8}" destId="{76D2F6C2-F20F-4576-8FF4-B640B84E6F34}" srcOrd="1" destOrd="0" presId="urn:microsoft.com/office/officeart/2018/5/layout/CenteredIconLabelDescriptionList"/>
    <dgm:cxn modelId="{31873E79-F0B4-47DD-B6CA-121472FE242B}" type="presParOf" srcId="{661860C5-D24F-4A64-95FB-F43AAD33BCA8}" destId="{3F8AF266-1DB6-42EF-8398-20B1A5A1CB7E}" srcOrd="2" destOrd="0" presId="urn:microsoft.com/office/officeart/2018/5/layout/CenteredIconLabelDescriptionList"/>
    <dgm:cxn modelId="{A6546D36-F6B1-4200-8A9C-7BBACFBE2690}" type="presParOf" srcId="{661860C5-D24F-4A64-95FB-F43AAD33BCA8}" destId="{C830E904-FD95-45A2-B9FE-7C7B83A95B54}" srcOrd="3" destOrd="0" presId="urn:microsoft.com/office/officeart/2018/5/layout/CenteredIconLabelDescriptionList"/>
    <dgm:cxn modelId="{BA79E224-2BC6-4B1A-9B4E-70F5E11C4F55}" type="presParOf" srcId="{661860C5-D24F-4A64-95FB-F43AAD33BCA8}" destId="{278AE2A7-08BC-45BE-B94D-C3085E016377}" srcOrd="4" destOrd="0" presId="urn:microsoft.com/office/officeart/2018/5/layout/CenteredIconLabelDescriptionList"/>
    <dgm:cxn modelId="{5B85B7C8-F0D0-496D-AD26-5D1D7F605B85}" type="presParOf" srcId="{138E5A79-50C9-45C9-ACF3-9F508805E741}" destId="{B6B19FB1-4117-4630-9923-BF9A37A16898}" srcOrd="1" destOrd="0" presId="urn:microsoft.com/office/officeart/2018/5/layout/CenteredIconLabelDescriptionList"/>
    <dgm:cxn modelId="{D6D088D4-46F9-4BB4-B721-4974033B9A49}" type="presParOf" srcId="{138E5A79-50C9-45C9-ACF3-9F508805E741}" destId="{1ABBAF58-1CB1-4CCF-B29E-DE04509ECE74}" srcOrd="2" destOrd="0" presId="urn:microsoft.com/office/officeart/2018/5/layout/CenteredIconLabelDescriptionList"/>
    <dgm:cxn modelId="{3822FA55-14C5-4531-AD5A-B2ECB1AF1969}" type="presParOf" srcId="{1ABBAF58-1CB1-4CCF-B29E-DE04509ECE74}" destId="{7C53BB04-C3F4-4D14-B940-FD5FDDEA74EA}" srcOrd="0" destOrd="0" presId="urn:microsoft.com/office/officeart/2018/5/layout/CenteredIconLabelDescriptionList"/>
    <dgm:cxn modelId="{E8E07DFE-AA38-43C6-A5DA-4473CC50D9F5}" type="presParOf" srcId="{1ABBAF58-1CB1-4CCF-B29E-DE04509ECE74}" destId="{475E9DA6-0562-406A-B370-D2F99FB86F13}" srcOrd="1" destOrd="0" presId="urn:microsoft.com/office/officeart/2018/5/layout/CenteredIconLabelDescriptionList"/>
    <dgm:cxn modelId="{A32F9A80-D9D8-43DB-9311-78445CA659AD}" type="presParOf" srcId="{1ABBAF58-1CB1-4CCF-B29E-DE04509ECE74}" destId="{654A2EB4-242E-40F6-A737-D439E10B0DDB}" srcOrd="2" destOrd="0" presId="urn:microsoft.com/office/officeart/2018/5/layout/CenteredIconLabelDescriptionList"/>
    <dgm:cxn modelId="{FCB46285-734B-4FE6-84F1-CB1F13A03681}" type="presParOf" srcId="{1ABBAF58-1CB1-4CCF-B29E-DE04509ECE74}" destId="{17F44DEA-9EE3-467A-AE06-9771622C9376}" srcOrd="3" destOrd="0" presId="urn:microsoft.com/office/officeart/2018/5/layout/CenteredIconLabelDescriptionList"/>
    <dgm:cxn modelId="{74E356FF-C300-4679-A8E3-AE99EF98E9B1}" type="presParOf" srcId="{1ABBAF58-1CB1-4CCF-B29E-DE04509ECE74}" destId="{568D5A47-602B-42FA-844F-AECB567F1581}" srcOrd="4" destOrd="0" presId="urn:microsoft.com/office/officeart/2018/5/layout/CenteredIconLabelDescriptionList"/>
    <dgm:cxn modelId="{8D22FACD-2CBC-44F0-8AE4-59EB7C6A32E2}" type="presParOf" srcId="{138E5A79-50C9-45C9-ACF3-9F508805E741}" destId="{BF424164-6A2C-49FA-AF1E-C61C6ACDC3F7}" srcOrd="3" destOrd="0" presId="urn:microsoft.com/office/officeart/2018/5/layout/CenteredIconLabelDescriptionList"/>
    <dgm:cxn modelId="{B8B327FC-956A-494F-AF5C-AF2D203D7880}" type="presParOf" srcId="{138E5A79-50C9-45C9-ACF3-9F508805E741}" destId="{117DF10A-3DE9-4F7A-833A-9EBF3E2B24B2}" srcOrd="4" destOrd="0" presId="urn:microsoft.com/office/officeart/2018/5/layout/CenteredIconLabelDescriptionList"/>
    <dgm:cxn modelId="{365BD15F-4A94-44A9-9DAA-B0C24D57AA7A}" type="presParOf" srcId="{117DF10A-3DE9-4F7A-833A-9EBF3E2B24B2}" destId="{40DDC37C-59F4-4AF3-BAEC-AC50D41FCB8B}" srcOrd="0" destOrd="0" presId="urn:microsoft.com/office/officeart/2018/5/layout/CenteredIconLabelDescriptionList"/>
    <dgm:cxn modelId="{6DDE879C-CC8E-4061-A6E2-666947418C0F}" type="presParOf" srcId="{117DF10A-3DE9-4F7A-833A-9EBF3E2B24B2}" destId="{B1D59F7F-36B9-4904-BFCE-0625EBC312AB}" srcOrd="1" destOrd="0" presId="urn:microsoft.com/office/officeart/2018/5/layout/CenteredIconLabelDescriptionList"/>
    <dgm:cxn modelId="{2490255A-6F28-4FEE-A7E5-769DF2ACA431}" type="presParOf" srcId="{117DF10A-3DE9-4F7A-833A-9EBF3E2B24B2}" destId="{C011E417-55B0-40F4-963B-A212E9A83BC8}" srcOrd="2" destOrd="0" presId="urn:microsoft.com/office/officeart/2018/5/layout/CenteredIconLabelDescriptionList"/>
    <dgm:cxn modelId="{78495CC7-AE9E-42C0-A86C-66EEDABC2761}" type="presParOf" srcId="{117DF10A-3DE9-4F7A-833A-9EBF3E2B24B2}" destId="{32D7AA13-7771-4130-8C19-A7E8DCF3EA8C}" srcOrd="3" destOrd="0" presId="urn:microsoft.com/office/officeart/2018/5/layout/CenteredIconLabelDescriptionList"/>
    <dgm:cxn modelId="{72027C48-0C31-46D2-9DF6-CAD662FD1B06}" type="presParOf" srcId="{117DF10A-3DE9-4F7A-833A-9EBF3E2B24B2}" destId="{2A55D298-F07F-4F1E-946A-A7FD905ABF22}" srcOrd="4" destOrd="0" presId="urn:microsoft.com/office/officeart/2018/5/layout/CenteredIconLabelDescriptionList"/>
    <dgm:cxn modelId="{B18B8AED-5F7C-4841-913F-21DCB4477CD4}" type="presParOf" srcId="{138E5A79-50C9-45C9-ACF3-9F508805E741}" destId="{62AD20DC-5DE5-44CE-B491-32843C7557CA}" srcOrd="5" destOrd="0" presId="urn:microsoft.com/office/officeart/2018/5/layout/CenteredIconLabelDescriptionList"/>
    <dgm:cxn modelId="{A878732C-7528-4E39-AF86-BF29793C3FE3}" type="presParOf" srcId="{138E5A79-50C9-45C9-ACF3-9F508805E741}" destId="{C55BD858-E040-43B0-8614-0A05CF147276}" srcOrd="6" destOrd="0" presId="urn:microsoft.com/office/officeart/2018/5/layout/CenteredIconLabelDescriptionList"/>
    <dgm:cxn modelId="{5BAD6CF9-3775-46E1-A494-8246C40C257C}" type="presParOf" srcId="{C55BD858-E040-43B0-8614-0A05CF147276}" destId="{B80860A8-9496-4736-9965-BC2373F0266E}" srcOrd="0" destOrd="0" presId="urn:microsoft.com/office/officeart/2018/5/layout/CenteredIconLabelDescriptionList"/>
    <dgm:cxn modelId="{4257F866-3FA8-46D9-93BE-D618DADBCF39}" type="presParOf" srcId="{C55BD858-E040-43B0-8614-0A05CF147276}" destId="{154DFAEE-9121-48B8-AB63-68F7596E2B12}" srcOrd="1" destOrd="0" presId="urn:microsoft.com/office/officeart/2018/5/layout/CenteredIconLabelDescriptionList"/>
    <dgm:cxn modelId="{433E60B9-09A3-49C2-8E3F-A7700808CB1C}" type="presParOf" srcId="{C55BD858-E040-43B0-8614-0A05CF147276}" destId="{F821ADED-64C8-4372-9DD9-6EB1BE8C07C2}" srcOrd="2" destOrd="0" presId="urn:microsoft.com/office/officeart/2018/5/layout/CenteredIconLabelDescriptionList"/>
    <dgm:cxn modelId="{082C97F8-EEBB-4732-8973-FD36584404A4}" type="presParOf" srcId="{C55BD858-E040-43B0-8614-0A05CF147276}" destId="{C829E589-AEB7-42E3-BEA4-4A4B70073B1F}" srcOrd="3" destOrd="0" presId="urn:microsoft.com/office/officeart/2018/5/layout/CenteredIconLabelDescriptionList"/>
    <dgm:cxn modelId="{26BCCB87-D1AB-4522-97B5-72E4382A9F7F}" type="presParOf" srcId="{C55BD858-E040-43B0-8614-0A05CF147276}" destId="{9C2847CE-4E8D-414C-9FF2-10D1587EA973}" srcOrd="4" destOrd="0" presId="urn:microsoft.com/office/officeart/2018/5/layout/CenteredIconLabelDescriptionList"/>
    <dgm:cxn modelId="{76CB1CE8-474C-450C-A438-5FE532CAE725}" type="presParOf" srcId="{138E5A79-50C9-45C9-ACF3-9F508805E741}" destId="{87B72807-EAF3-476E-ADB6-9BDC02AF28D0}" srcOrd="7" destOrd="0" presId="urn:microsoft.com/office/officeart/2018/5/layout/CenteredIconLabelDescriptionList"/>
    <dgm:cxn modelId="{0A940D7F-95D4-4D9E-9942-1F8240CA12F0}" type="presParOf" srcId="{138E5A79-50C9-45C9-ACF3-9F508805E741}" destId="{1B6A6D4B-D5D8-48A3-BFF9-06C4572A266E}" srcOrd="8" destOrd="0" presId="urn:microsoft.com/office/officeart/2018/5/layout/CenteredIconLabelDescriptionList"/>
    <dgm:cxn modelId="{799C8E54-8D30-4109-8C9E-28CB62E47817}" type="presParOf" srcId="{1B6A6D4B-D5D8-48A3-BFF9-06C4572A266E}" destId="{440B0BAF-8E83-4285-A0D9-2254E40CEF3A}" srcOrd="0" destOrd="0" presId="urn:microsoft.com/office/officeart/2018/5/layout/CenteredIconLabelDescriptionList"/>
    <dgm:cxn modelId="{D4F85039-1372-4137-834F-6BB5835D2316}" type="presParOf" srcId="{1B6A6D4B-D5D8-48A3-BFF9-06C4572A266E}" destId="{E775CF1F-F8E7-4D06-B4AD-93B15FCC6008}" srcOrd="1" destOrd="0" presId="urn:microsoft.com/office/officeart/2018/5/layout/CenteredIconLabelDescriptionList"/>
    <dgm:cxn modelId="{E7CA27A0-017E-485F-9F28-E8AF4BB6831A}" type="presParOf" srcId="{1B6A6D4B-D5D8-48A3-BFF9-06C4572A266E}" destId="{F1672820-EE56-491C-9199-06FA1B4BE6CC}" srcOrd="2" destOrd="0" presId="urn:microsoft.com/office/officeart/2018/5/layout/CenteredIconLabelDescriptionList"/>
    <dgm:cxn modelId="{FF680E9E-5A4A-47D3-B579-2F098FD8FE85}" type="presParOf" srcId="{1B6A6D4B-D5D8-48A3-BFF9-06C4572A266E}" destId="{F7AA23AB-ABAF-4780-9DE4-9A87889240BB}" srcOrd="3" destOrd="0" presId="urn:microsoft.com/office/officeart/2018/5/layout/CenteredIconLabelDescriptionList"/>
    <dgm:cxn modelId="{03B2C243-4A64-445D-9B73-3AE40221A0E2}" type="presParOf" srcId="{1B6A6D4B-D5D8-48A3-BFF9-06C4572A266E}" destId="{F77448CC-7D1C-451C-9774-EE59F92A6B0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5908A4-174D-44FD-99D9-E03FF0F9806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973169F-9D45-42C1-9A59-BDE8AB4F4ECD}">
      <dgm:prSet/>
      <dgm:spPr/>
      <dgm:t>
        <a:bodyPr/>
        <a:lstStyle/>
        <a:p>
          <a:r>
            <a:rPr lang="en-IE" b="1" i="1"/>
            <a:t>Non-choice subjects and Other Learning Experiences (OLEs)</a:t>
          </a:r>
          <a:endParaRPr lang="en-US" b="1"/>
        </a:p>
      </dgm:t>
    </dgm:pt>
    <dgm:pt modelId="{816D4F1D-2030-421B-9E88-D1950BF0E3FE}" type="parTrans" cxnId="{F0A7E16E-1783-4113-90AA-1E97CD6AC3B0}">
      <dgm:prSet/>
      <dgm:spPr/>
      <dgm:t>
        <a:bodyPr/>
        <a:lstStyle/>
        <a:p>
          <a:endParaRPr lang="en-US"/>
        </a:p>
      </dgm:t>
    </dgm:pt>
    <dgm:pt modelId="{98C92495-118E-44B9-8CC5-B9ADB3B6A9A3}" type="sibTrans" cxnId="{F0A7E16E-1783-4113-90AA-1E97CD6AC3B0}">
      <dgm:prSet/>
      <dgm:spPr/>
      <dgm:t>
        <a:bodyPr/>
        <a:lstStyle/>
        <a:p>
          <a:endParaRPr lang="en-US"/>
        </a:p>
      </dgm:t>
    </dgm:pt>
    <dgm:pt modelId="{CA92B49C-363E-43AE-9842-30CEBD7ECE56}">
      <dgm:prSet/>
      <dgm:spPr/>
      <dgm:t>
        <a:bodyPr/>
        <a:lstStyle/>
        <a:p>
          <a:r>
            <a:rPr lang="en-IE" b="0" err="1"/>
            <a:t>Gaeilge</a:t>
          </a:r>
          <a:r>
            <a:rPr lang="en-IE" b="0"/>
            <a:t>/Irish (for examination unless </a:t>
          </a:r>
          <a:r>
            <a:rPr lang="en-IE" b="0">
              <a:latin typeface="Calibri Light" panose="020F0302020204030204"/>
            </a:rPr>
            <a:t>exempt</a:t>
          </a:r>
          <a:r>
            <a:rPr lang="en-IE" b="0"/>
            <a:t>)</a:t>
          </a:r>
          <a:endParaRPr lang="en-US" b="0"/>
        </a:p>
      </dgm:t>
    </dgm:pt>
    <dgm:pt modelId="{E8EDD267-A290-4304-9E8D-D89A1942A905}" type="parTrans" cxnId="{7C771DB4-5B6E-4B42-9341-2F2AE2C60B0E}">
      <dgm:prSet/>
      <dgm:spPr/>
      <dgm:t>
        <a:bodyPr/>
        <a:lstStyle/>
        <a:p>
          <a:endParaRPr lang="en-US"/>
        </a:p>
      </dgm:t>
    </dgm:pt>
    <dgm:pt modelId="{CED226ED-0AA8-4FE6-AF0D-4252CCBDDAD9}" type="sibTrans" cxnId="{7C771DB4-5B6E-4B42-9341-2F2AE2C60B0E}">
      <dgm:prSet/>
      <dgm:spPr/>
      <dgm:t>
        <a:bodyPr/>
        <a:lstStyle/>
        <a:p>
          <a:endParaRPr lang="en-US"/>
        </a:p>
      </dgm:t>
    </dgm:pt>
    <dgm:pt modelId="{C881E82D-6B11-40F6-8E52-E8CD0A4B8535}">
      <dgm:prSet/>
      <dgm:spPr/>
      <dgm:t>
        <a:bodyPr/>
        <a:lstStyle/>
        <a:p>
          <a:r>
            <a:rPr lang="en-IE" b="0"/>
            <a:t>English, Maths</a:t>
          </a:r>
          <a:endParaRPr lang="en-US" b="0"/>
        </a:p>
      </dgm:t>
    </dgm:pt>
    <dgm:pt modelId="{DF755CFD-C987-4000-83D3-12F0EE0DADDB}" type="parTrans" cxnId="{E53BF6CB-7BC3-4539-9F8C-3C27AD1873DD}">
      <dgm:prSet/>
      <dgm:spPr/>
      <dgm:t>
        <a:bodyPr/>
        <a:lstStyle/>
        <a:p>
          <a:endParaRPr lang="en-US"/>
        </a:p>
      </dgm:t>
    </dgm:pt>
    <dgm:pt modelId="{A5269161-C86A-4EE7-8BD5-D1DA76A010CA}" type="sibTrans" cxnId="{E53BF6CB-7BC3-4539-9F8C-3C27AD1873DD}">
      <dgm:prSet/>
      <dgm:spPr/>
      <dgm:t>
        <a:bodyPr/>
        <a:lstStyle/>
        <a:p>
          <a:endParaRPr lang="en-US"/>
        </a:p>
      </dgm:t>
    </dgm:pt>
    <dgm:pt modelId="{B5731D3B-EF89-436E-9430-678BE0E74236}">
      <dgm:prSet/>
      <dgm:spPr/>
      <dgm:t>
        <a:bodyPr/>
        <a:lstStyle/>
        <a:p>
          <a:r>
            <a:rPr lang="en-IE" b="0"/>
            <a:t>History, Geography</a:t>
          </a:r>
          <a:endParaRPr lang="en-US" b="0"/>
        </a:p>
      </dgm:t>
    </dgm:pt>
    <dgm:pt modelId="{01B7F465-8809-45D9-B7B2-A63DF4EEE4E0}" type="parTrans" cxnId="{E948C189-038A-4885-90A1-726C372DD029}">
      <dgm:prSet/>
      <dgm:spPr/>
      <dgm:t>
        <a:bodyPr/>
        <a:lstStyle/>
        <a:p>
          <a:endParaRPr lang="en-US"/>
        </a:p>
      </dgm:t>
    </dgm:pt>
    <dgm:pt modelId="{13E59A57-CC3E-4592-A2CB-256CDD67A2A8}" type="sibTrans" cxnId="{E948C189-038A-4885-90A1-726C372DD029}">
      <dgm:prSet/>
      <dgm:spPr/>
      <dgm:t>
        <a:bodyPr/>
        <a:lstStyle/>
        <a:p>
          <a:endParaRPr lang="en-US"/>
        </a:p>
      </dgm:t>
    </dgm:pt>
    <dgm:pt modelId="{A64BA605-78D1-40EB-BEFC-7C189BB6F1B9}">
      <dgm:prSet/>
      <dgm:spPr/>
      <dgm:t>
        <a:bodyPr/>
        <a:lstStyle/>
        <a:p>
          <a:r>
            <a:rPr lang="en-IE" b="0"/>
            <a:t>Modern Foreign Language: French/German</a:t>
          </a:r>
          <a:endParaRPr lang="en-US" b="0"/>
        </a:p>
      </dgm:t>
    </dgm:pt>
    <dgm:pt modelId="{03FEF8D8-79E2-46DC-B759-4F09F4F67476}" type="parTrans" cxnId="{68950FC0-41F1-4E6F-847A-7B3296AF0C30}">
      <dgm:prSet/>
      <dgm:spPr/>
      <dgm:t>
        <a:bodyPr/>
        <a:lstStyle/>
        <a:p>
          <a:endParaRPr lang="en-US"/>
        </a:p>
      </dgm:t>
    </dgm:pt>
    <dgm:pt modelId="{8A225373-5EF5-4CF3-963A-7FF4F2302AE6}" type="sibTrans" cxnId="{68950FC0-41F1-4E6F-847A-7B3296AF0C30}">
      <dgm:prSet/>
      <dgm:spPr/>
      <dgm:t>
        <a:bodyPr/>
        <a:lstStyle/>
        <a:p>
          <a:endParaRPr lang="en-US"/>
        </a:p>
      </dgm:t>
    </dgm:pt>
    <dgm:pt modelId="{C8A8B859-9625-42E3-92F3-0D7BFD52205E}">
      <dgm:prSet/>
      <dgm:spPr/>
      <dgm:t>
        <a:bodyPr/>
        <a:lstStyle/>
        <a:p>
          <a:r>
            <a:rPr lang="en-IE" b="0"/>
            <a:t>Religious Education</a:t>
          </a:r>
          <a:endParaRPr lang="en-US" b="0"/>
        </a:p>
      </dgm:t>
    </dgm:pt>
    <dgm:pt modelId="{B0C8959E-2551-4701-A1F3-A5B700CE3443}" type="parTrans" cxnId="{9AFABAE0-CA81-4DF4-80B2-C43417121903}">
      <dgm:prSet/>
      <dgm:spPr/>
      <dgm:t>
        <a:bodyPr/>
        <a:lstStyle/>
        <a:p>
          <a:endParaRPr lang="en-US"/>
        </a:p>
      </dgm:t>
    </dgm:pt>
    <dgm:pt modelId="{1D79033F-1326-4755-94CE-D018642B1DA1}" type="sibTrans" cxnId="{9AFABAE0-CA81-4DF4-80B2-C43417121903}">
      <dgm:prSet/>
      <dgm:spPr/>
      <dgm:t>
        <a:bodyPr/>
        <a:lstStyle/>
        <a:p>
          <a:endParaRPr lang="en-US"/>
        </a:p>
      </dgm:t>
    </dgm:pt>
    <dgm:pt modelId="{BA943A39-A55E-472D-B1FF-9023627C9C3D}">
      <dgm:prSet/>
      <dgm:spPr/>
      <dgm:t>
        <a:bodyPr/>
        <a:lstStyle/>
        <a:p>
          <a:pPr rtl="0"/>
          <a:r>
            <a:rPr lang="en-IE" b="0"/>
            <a:t>Wellbeing: P.E., C.S.P.E</a:t>
          </a:r>
          <a:r>
            <a:rPr lang="en-IE" b="0">
              <a:latin typeface="Calibri Light" panose="020F0302020204030204"/>
            </a:rPr>
            <a:t>. &amp;</a:t>
          </a:r>
          <a:r>
            <a:rPr lang="en-IE" b="0"/>
            <a:t> SPHE</a:t>
          </a:r>
          <a:r>
            <a:rPr lang="en-IE" b="0">
              <a:latin typeface="Calibri Light" panose="020F0302020204030204"/>
            </a:rPr>
            <a:t> </a:t>
          </a:r>
          <a:endParaRPr lang="en-US" b="0"/>
        </a:p>
      </dgm:t>
    </dgm:pt>
    <dgm:pt modelId="{EBDAFCD7-AC4B-4DFD-A409-140682849414}" type="parTrans" cxnId="{FC3E5FC3-97F4-4EA8-B0C3-322D535AA49B}">
      <dgm:prSet/>
      <dgm:spPr/>
      <dgm:t>
        <a:bodyPr/>
        <a:lstStyle/>
        <a:p>
          <a:endParaRPr lang="en-US"/>
        </a:p>
      </dgm:t>
    </dgm:pt>
    <dgm:pt modelId="{DE0C06DA-68B6-4E12-B96B-90BED702D848}" type="sibTrans" cxnId="{FC3E5FC3-97F4-4EA8-B0C3-322D535AA49B}">
      <dgm:prSet/>
      <dgm:spPr/>
      <dgm:t>
        <a:bodyPr/>
        <a:lstStyle/>
        <a:p>
          <a:endParaRPr lang="en-US"/>
        </a:p>
      </dgm:t>
    </dgm:pt>
    <dgm:pt modelId="{12E0B41D-85DF-461D-9FE8-3088858F8DCB}">
      <dgm:prSet/>
      <dgm:spPr/>
      <dgm:t>
        <a:bodyPr/>
        <a:lstStyle/>
        <a:p>
          <a:r>
            <a:rPr lang="en-IE" b="1" i="1"/>
            <a:t>Options (selected online)</a:t>
          </a:r>
          <a:endParaRPr lang="en-US" b="1"/>
        </a:p>
      </dgm:t>
    </dgm:pt>
    <dgm:pt modelId="{D9615F21-B22B-44CB-A61C-C93F470BD92B}" type="parTrans" cxnId="{47C1261A-E2CC-44C9-A2C2-0F2D9B5DE2D5}">
      <dgm:prSet/>
      <dgm:spPr/>
      <dgm:t>
        <a:bodyPr/>
        <a:lstStyle/>
        <a:p>
          <a:endParaRPr lang="en-US"/>
        </a:p>
      </dgm:t>
    </dgm:pt>
    <dgm:pt modelId="{4FC06DD3-5CFD-4ABA-9B63-4EAE8A66CD65}" type="sibTrans" cxnId="{47C1261A-E2CC-44C9-A2C2-0F2D9B5DE2D5}">
      <dgm:prSet/>
      <dgm:spPr/>
      <dgm:t>
        <a:bodyPr/>
        <a:lstStyle/>
        <a:p>
          <a:endParaRPr lang="en-US"/>
        </a:p>
      </dgm:t>
    </dgm:pt>
    <dgm:pt modelId="{D9046B53-9BC9-4F9A-8733-8FCF3A22B223}">
      <dgm:prSet/>
      <dgm:spPr/>
      <dgm:t>
        <a:bodyPr/>
        <a:lstStyle/>
        <a:p>
          <a:pPr rtl="0"/>
          <a:r>
            <a:rPr lang="en-IE" b="0"/>
            <a:t>Available options include: Applied Technology, Business Studies, </a:t>
          </a:r>
          <a:r>
            <a:rPr lang="en-IE" b="0">
              <a:latin typeface="Calibri Light" panose="020F0302020204030204"/>
            </a:rPr>
            <a:t>Engineering</a:t>
          </a:r>
          <a:r>
            <a:rPr lang="en-IE" b="0"/>
            <a:t>, Graphics, Home Economics, Music, Visual Art, Science and Wood Technology</a:t>
          </a:r>
          <a:endParaRPr lang="en-US" b="0"/>
        </a:p>
      </dgm:t>
    </dgm:pt>
    <dgm:pt modelId="{DE4C249D-8DA6-4C51-8848-EF832ABF6D57}" type="parTrans" cxnId="{62EBB523-88BE-4760-80F9-329B35E989E3}">
      <dgm:prSet/>
      <dgm:spPr/>
      <dgm:t>
        <a:bodyPr/>
        <a:lstStyle/>
        <a:p>
          <a:endParaRPr lang="en-US"/>
        </a:p>
      </dgm:t>
    </dgm:pt>
    <dgm:pt modelId="{710A408D-366F-4EFB-8BE5-992651060430}" type="sibTrans" cxnId="{62EBB523-88BE-4760-80F9-329B35E989E3}">
      <dgm:prSet/>
      <dgm:spPr/>
      <dgm:t>
        <a:bodyPr/>
        <a:lstStyle/>
        <a:p>
          <a:endParaRPr lang="en-US"/>
        </a:p>
      </dgm:t>
    </dgm:pt>
    <dgm:pt modelId="{56F7688F-577B-4F8F-95B7-D74055AA8214}">
      <dgm:prSet/>
      <dgm:spPr/>
      <dgm:t>
        <a:bodyPr/>
        <a:lstStyle/>
        <a:p>
          <a:r>
            <a:rPr lang="en-IE" b="1" i="1"/>
            <a:t>Advice to Consider</a:t>
          </a:r>
          <a:endParaRPr lang="en-US" b="1"/>
        </a:p>
      </dgm:t>
    </dgm:pt>
    <dgm:pt modelId="{AA2C2AB6-81A9-4C7E-9D85-798BDB6E6667}" type="parTrans" cxnId="{7D0883BC-D229-4157-B23E-F60397DF69B3}">
      <dgm:prSet/>
      <dgm:spPr/>
      <dgm:t>
        <a:bodyPr/>
        <a:lstStyle/>
        <a:p>
          <a:endParaRPr lang="en-US"/>
        </a:p>
      </dgm:t>
    </dgm:pt>
    <dgm:pt modelId="{174F5A10-0BF6-492E-94FF-B26AF0B97547}" type="sibTrans" cxnId="{7D0883BC-D229-4157-B23E-F60397DF69B3}">
      <dgm:prSet/>
      <dgm:spPr/>
      <dgm:t>
        <a:bodyPr/>
        <a:lstStyle/>
        <a:p>
          <a:endParaRPr lang="en-US"/>
        </a:p>
      </dgm:t>
    </dgm:pt>
    <dgm:pt modelId="{908959FE-DA0D-412B-9063-23BBD2743802}">
      <dgm:prSet/>
      <dgm:spPr/>
      <dgm:t>
        <a:bodyPr/>
        <a:lstStyle/>
        <a:p>
          <a:pPr rtl="0"/>
          <a:r>
            <a:rPr lang="en-IE" b="0"/>
            <a:t>Open Day </a:t>
          </a:r>
          <a:r>
            <a:rPr lang="en-IE" b="0">
              <a:latin typeface="Calibri Light" panose="020F0302020204030204"/>
            </a:rPr>
            <a:t>experience</a:t>
          </a:r>
          <a:r>
            <a:rPr lang="en-IE" b="1">
              <a:latin typeface="Calibri Light" panose="020F0302020204030204"/>
            </a:rPr>
            <a:t> if you attended</a:t>
          </a:r>
          <a:endParaRPr lang="en-US" b="1"/>
        </a:p>
      </dgm:t>
    </dgm:pt>
    <dgm:pt modelId="{6F929E4B-BF76-4169-B1FD-680717BDC8A0}" type="parTrans" cxnId="{74970390-1D53-4773-8866-EC6B514F066A}">
      <dgm:prSet/>
      <dgm:spPr/>
      <dgm:t>
        <a:bodyPr/>
        <a:lstStyle/>
        <a:p>
          <a:endParaRPr lang="en-US"/>
        </a:p>
      </dgm:t>
    </dgm:pt>
    <dgm:pt modelId="{7FD5C86C-0FE0-4C49-B2F9-B65C140F24A1}" type="sibTrans" cxnId="{74970390-1D53-4773-8866-EC6B514F066A}">
      <dgm:prSet/>
      <dgm:spPr/>
      <dgm:t>
        <a:bodyPr/>
        <a:lstStyle/>
        <a:p>
          <a:endParaRPr lang="en-US"/>
        </a:p>
      </dgm:t>
    </dgm:pt>
    <dgm:pt modelId="{74B3CC29-290D-4CB0-9AD7-77D9629EE0FC}">
      <dgm:prSet/>
      <dgm:spPr/>
      <dgm:t>
        <a:bodyPr/>
        <a:lstStyle/>
        <a:p>
          <a:pPr rtl="0"/>
          <a:r>
            <a:rPr lang="en-IE" b="0"/>
            <a:t>School</a:t>
          </a:r>
          <a:r>
            <a:rPr lang="en-IE" b="1"/>
            <a:t> </a:t>
          </a:r>
          <a:r>
            <a:rPr lang="en-IE" b="1">
              <a:latin typeface="Calibri Light" panose="020F0302020204030204"/>
            </a:rPr>
            <a:t>options booklet (online pack)</a:t>
          </a:r>
          <a:endParaRPr lang="en-US" b="0">
            <a:latin typeface="Calibri Light" panose="020F0302020204030204"/>
          </a:endParaRPr>
        </a:p>
      </dgm:t>
    </dgm:pt>
    <dgm:pt modelId="{813708BB-9A01-42FD-BDE3-A72F915859D0}" type="parTrans" cxnId="{D168DCBA-3076-4D87-BAA1-ED813C9EBBB7}">
      <dgm:prSet/>
      <dgm:spPr/>
      <dgm:t>
        <a:bodyPr/>
        <a:lstStyle/>
        <a:p>
          <a:endParaRPr lang="en-US"/>
        </a:p>
      </dgm:t>
    </dgm:pt>
    <dgm:pt modelId="{563C424A-1F7D-4FA4-B5E4-821CF7AF7C6A}" type="sibTrans" cxnId="{D168DCBA-3076-4D87-BAA1-ED813C9EBBB7}">
      <dgm:prSet/>
      <dgm:spPr/>
      <dgm:t>
        <a:bodyPr/>
        <a:lstStyle/>
        <a:p>
          <a:endParaRPr lang="en-US"/>
        </a:p>
      </dgm:t>
    </dgm:pt>
    <dgm:pt modelId="{36EA9E73-59C1-4B74-B93E-4553267521A4}">
      <dgm:prSet phldr="0"/>
      <dgm:spPr/>
      <dgm:t>
        <a:bodyPr/>
        <a:lstStyle/>
        <a:p>
          <a:pPr rtl="0"/>
          <a:r>
            <a:rPr lang="en-IE" b="0"/>
            <a:t>https://ncca.ie/en/junior-cycle/</a:t>
          </a:r>
          <a:endParaRPr lang="en-IE" b="0">
            <a:latin typeface="Calibri Light" panose="020F0302020204030204"/>
          </a:endParaRPr>
        </a:p>
      </dgm:t>
    </dgm:pt>
    <dgm:pt modelId="{D3D82469-8507-4C4F-A9E7-37CCD44FD1C5}" type="parTrans" cxnId="{6E1DF2A4-4C8D-4904-8B5D-634FBEF49E3A}">
      <dgm:prSet/>
      <dgm:spPr/>
      <dgm:t>
        <a:bodyPr/>
        <a:lstStyle/>
        <a:p>
          <a:endParaRPr lang="en-IE"/>
        </a:p>
      </dgm:t>
    </dgm:pt>
    <dgm:pt modelId="{3A15E612-9926-4853-B9CA-639C7FCBF390}" type="sibTrans" cxnId="{6E1DF2A4-4C8D-4904-8B5D-634FBEF49E3A}">
      <dgm:prSet/>
      <dgm:spPr/>
      <dgm:t>
        <a:bodyPr/>
        <a:lstStyle/>
        <a:p>
          <a:endParaRPr lang="en-IE"/>
        </a:p>
      </dgm:t>
    </dgm:pt>
    <dgm:pt modelId="{7C9F57FF-EA68-4D9C-892D-E19D8FDFE52A}">
      <dgm:prSet phldr="0"/>
      <dgm:spPr/>
      <dgm:t>
        <a:bodyPr/>
        <a:lstStyle/>
        <a:p>
          <a:r>
            <a:rPr lang="en-IE" b="0"/>
            <a:t>Talk to others (present students/parents)</a:t>
          </a:r>
          <a:endParaRPr lang="en-GB"/>
        </a:p>
      </dgm:t>
    </dgm:pt>
    <dgm:pt modelId="{D1A18D39-6C8A-4715-A806-12B3B3C52775}" type="parTrans" cxnId="{9A1333A5-BA84-4EFA-8AC7-7AE8D258AC81}">
      <dgm:prSet/>
      <dgm:spPr/>
      <dgm:t>
        <a:bodyPr/>
        <a:lstStyle/>
        <a:p>
          <a:endParaRPr lang="en-IE"/>
        </a:p>
      </dgm:t>
    </dgm:pt>
    <dgm:pt modelId="{97EF18E0-182F-48D7-A2E2-EA8E3A24A0A1}" type="sibTrans" cxnId="{9A1333A5-BA84-4EFA-8AC7-7AE8D258AC81}">
      <dgm:prSet/>
      <dgm:spPr/>
      <dgm:t>
        <a:bodyPr/>
        <a:lstStyle/>
        <a:p>
          <a:endParaRPr lang="en-IE"/>
        </a:p>
      </dgm:t>
    </dgm:pt>
    <dgm:pt modelId="{5DE99FC4-3A37-4115-9DC8-E4A9604C6E95}" type="pres">
      <dgm:prSet presAssocID="{3D5908A4-174D-44FD-99D9-E03FF0F9806B}" presName="Name0" presStyleCnt="0">
        <dgm:presLayoutVars>
          <dgm:dir/>
          <dgm:animLvl val="lvl"/>
          <dgm:resizeHandles val="exact"/>
        </dgm:presLayoutVars>
      </dgm:prSet>
      <dgm:spPr/>
    </dgm:pt>
    <dgm:pt modelId="{49D45A41-C9E2-4F1F-876D-8E9747A9891E}" type="pres">
      <dgm:prSet presAssocID="{1973169F-9D45-42C1-9A59-BDE8AB4F4ECD}" presName="composite" presStyleCnt="0"/>
      <dgm:spPr/>
    </dgm:pt>
    <dgm:pt modelId="{5FA32CEC-EDBD-40BE-8C59-30FDC4930BFB}" type="pres">
      <dgm:prSet presAssocID="{1973169F-9D45-42C1-9A59-BDE8AB4F4ECD}" presName="parTx" presStyleLbl="alignNode1" presStyleIdx="0" presStyleCnt="3">
        <dgm:presLayoutVars>
          <dgm:chMax val="0"/>
          <dgm:chPref val="0"/>
          <dgm:bulletEnabled val="1"/>
        </dgm:presLayoutVars>
      </dgm:prSet>
      <dgm:spPr/>
    </dgm:pt>
    <dgm:pt modelId="{E472F992-ACCB-4439-B740-B1F1BF044356}" type="pres">
      <dgm:prSet presAssocID="{1973169F-9D45-42C1-9A59-BDE8AB4F4ECD}" presName="desTx" presStyleLbl="alignAccFollowNode1" presStyleIdx="0" presStyleCnt="3">
        <dgm:presLayoutVars>
          <dgm:bulletEnabled val="1"/>
        </dgm:presLayoutVars>
      </dgm:prSet>
      <dgm:spPr/>
    </dgm:pt>
    <dgm:pt modelId="{A92878EB-9DC3-46CF-A459-D9AB7935AFB1}" type="pres">
      <dgm:prSet presAssocID="{98C92495-118E-44B9-8CC5-B9ADB3B6A9A3}" presName="space" presStyleCnt="0"/>
      <dgm:spPr/>
    </dgm:pt>
    <dgm:pt modelId="{F43D01F0-7BA0-4E7A-9653-FE0955665A70}" type="pres">
      <dgm:prSet presAssocID="{12E0B41D-85DF-461D-9FE8-3088858F8DCB}" presName="composite" presStyleCnt="0"/>
      <dgm:spPr/>
    </dgm:pt>
    <dgm:pt modelId="{940EDDF4-6666-46B9-9D9C-6B739C3C12A9}" type="pres">
      <dgm:prSet presAssocID="{12E0B41D-85DF-461D-9FE8-3088858F8DCB}" presName="parTx" presStyleLbl="alignNode1" presStyleIdx="1" presStyleCnt="3">
        <dgm:presLayoutVars>
          <dgm:chMax val="0"/>
          <dgm:chPref val="0"/>
          <dgm:bulletEnabled val="1"/>
        </dgm:presLayoutVars>
      </dgm:prSet>
      <dgm:spPr/>
    </dgm:pt>
    <dgm:pt modelId="{CB2FA85C-C37B-4BA5-BE79-FC7FF6B2E960}" type="pres">
      <dgm:prSet presAssocID="{12E0B41D-85DF-461D-9FE8-3088858F8DCB}" presName="desTx" presStyleLbl="alignAccFollowNode1" presStyleIdx="1" presStyleCnt="3">
        <dgm:presLayoutVars>
          <dgm:bulletEnabled val="1"/>
        </dgm:presLayoutVars>
      </dgm:prSet>
      <dgm:spPr/>
    </dgm:pt>
    <dgm:pt modelId="{2F25047B-8284-4CC3-A076-51546F925D8A}" type="pres">
      <dgm:prSet presAssocID="{4FC06DD3-5CFD-4ABA-9B63-4EAE8A66CD65}" presName="space" presStyleCnt="0"/>
      <dgm:spPr/>
    </dgm:pt>
    <dgm:pt modelId="{C08D1995-D92A-4B27-A615-3F040E106209}" type="pres">
      <dgm:prSet presAssocID="{56F7688F-577B-4F8F-95B7-D74055AA8214}" presName="composite" presStyleCnt="0"/>
      <dgm:spPr/>
    </dgm:pt>
    <dgm:pt modelId="{2C570C5D-D8D4-466F-BD4B-97B2C75EAAAE}" type="pres">
      <dgm:prSet presAssocID="{56F7688F-577B-4F8F-95B7-D74055AA8214}" presName="parTx" presStyleLbl="alignNode1" presStyleIdx="2" presStyleCnt="3">
        <dgm:presLayoutVars>
          <dgm:chMax val="0"/>
          <dgm:chPref val="0"/>
          <dgm:bulletEnabled val="1"/>
        </dgm:presLayoutVars>
      </dgm:prSet>
      <dgm:spPr/>
    </dgm:pt>
    <dgm:pt modelId="{737565A0-6210-4680-91DC-6DAEE95836E9}" type="pres">
      <dgm:prSet presAssocID="{56F7688F-577B-4F8F-95B7-D74055AA8214}" presName="desTx" presStyleLbl="alignAccFollowNode1" presStyleIdx="2" presStyleCnt="3">
        <dgm:presLayoutVars>
          <dgm:bulletEnabled val="1"/>
        </dgm:presLayoutVars>
      </dgm:prSet>
      <dgm:spPr/>
    </dgm:pt>
  </dgm:ptLst>
  <dgm:cxnLst>
    <dgm:cxn modelId="{47C1261A-E2CC-44C9-A2C2-0F2D9B5DE2D5}" srcId="{3D5908A4-174D-44FD-99D9-E03FF0F9806B}" destId="{12E0B41D-85DF-461D-9FE8-3088858F8DCB}" srcOrd="1" destOrd="0" parTransId="{D9615F21-B22B-44CB-A61C-C93F470BD92B}" sibTransId="{4FC06DD3-5CFD-4ABA-9B63-4EAE8A66CD65}"/>
    <dgm:cxn modelId="{62EBB523-88BE-4760-80F9-329B35E989E3}" srcId="{12E0B41D-85DF-461D-9FE8-3088858F8DCB}" destId="{D9046B53-9BC9-4F9A-8733-8FCF3A22B223}" srcOrd="0" destOrd="0" parTransId="{DE4C249D-8DA6-4C51-8848-EF832ABF6D57}" sibTransId="{710A408D-366F-4EFB-8BE5-992651060430}"/>
    <dgm:cxn modelId="{C0818225-980C-4399-901D-8196504281D1}" type="presOf" srcId="{B5731D3B-EF89-436E-9430-678BE0E74236}" destId="{E472F992-ACCB-4439-B740-B1F1BF044356}" srcOrd="0" destOrd="2" presId="urn:microsoft.com/office/officeart/2005/8/layout/hList1"/>
    <dgm:cxn modelId="{CA886C2F-2B8A-422A-92CE-036B9D30F950}" type="presOf" srcId="{CA92B49C-363E-43AE-9842-30CEBD7ECE56}" destId="{E472F992-ACCB-4439-B740-B1F1BF044356}" srcOrd="0" destOrd="0" presId="urn:microsoft.com/office/officeart/2005/8/layout/hList1"/>
    <dgm:cxn modelId="{141AB63D-BB57-470E-8EFF-50AC1EBE54DA}" type="presOf" srcId="{7C9F57FF-EA68-4D9C-892D-E19D8FDFE52A}" destId="{737565A0-6210-4680-91DC-6DAEE95836E9}" srcOrd="0" destOrd="3" presId="urn:microsoft.com/office/officeart/2005/8/layout/hList1"/>
    <dgm:cxn modelId="{CD04515B-D642-4170-91F6-291512B437E2}" type="presOf" srcId="{C8A8B859-9625-42E3-92F3-0D7BFD52205E}" destId="{E472F992-ACCB-4439-B740-B1F1BF044356}" srcOrd="0" destOrd="4" presId="urn:microsoft.com/office/officeart/2005/8/layout/hList1"/>
    <dgm:cxn modelId="{44607846-6B81-48FB-813F-3FE834626EBA}" type="presOf" srcId="{908959FE-DA0D-412B-9063-23BBD2743802}" destId="{737565A0-6210-4680-91DC-6DAEE95836E9}" srcOrd="0" destOrd="1" presId="urn:microsoft.com/office/officeart/2005/8/layout/hList1"/>
    <dgm:cxn modelId="{130A444C-C97B-4E5B-8234-1A06828A1BFD}" type="presOf" srcId="{36EA9E73-59C1-4B74-B93E-4553267521A4}" destId="{737565A0-6210-4680-91DC-6DAEE95836E9}" srcOrd="0" destOrd="0" presId="urn:microsoft.com/office/officeart/2005/8/layout/hList1"/>
    <dgm:cxn modelId="{F0A7E16E-1783-4113-90AA-1E97CD6AC3B0}" srcId="{3D5908A4-174D-44FD-99D9-E03FF0F9806B}" destId="{1973169F-9D45-42C1-9A59-BDE8AB4F4ECD}" srcOrd="0" destOrd="0" parTransId="{816D4F1D-2030-421B-9E88-D1950BF0E3FE}" sibTransId="{98C92495-118E-44B9-8CC5-B9ADB3B6A9A3}"/>
    <dgm:cxn modelId="{614F6581-5BEB-4885-B9D8-16C0DFA502F6}" type="presOf" srcId="{A64BA605-78D1-40EB-BEFC-7C189BB6F1B9}" destId="{E472F992-ACCB-4439-B740-B1F1BF044356}" srcOrd="0" destOrd="3" presId="urn:microsoft.com/office/officeart/2005/8/layout/hList1"/>
    <dgm:cxn modelId="{7D1C8B83-9174-410E-87A4-E88489FA0CC6}" type="presOf" srcId="{3D5908A4-174D-44FD-99D9-E03FF0F9806B}" destId="{5DE99FC4-3A37-4115-9DC8-E4A9604C6E95}" srcOrd="0" destOrd="0" presId="urn:microsoft.com/office/officeart/2005/8/layout/hList1"/>
    <dgm:cxn modelId="{E948C189-038A-4885-90A1-726C372DD029}" srcId="{1973169F-9D45-42C1-9A59-BDE8AB4F4ECD}" destId="{B5731D3B-EF89-436E-9430-678BE0E74236}" srcOrd="2" destOrd="0" parTransId="{01B7F465-8809-45D9-B7B2-A63DF4EEE4E0}" sibTransId="{13E59A57-CC3E-4592-A2CB-256CDD67A2A8}"/>
    <dgm:cxn modelId="{C79FB98B-00E1-4A0A-AEC3-658F990A8C6A}" type="presOf" srcId="{D9046B53-9BC9-4F9A-8733-8FCF3A22B223}" destId="{CB2FA85C-C37B-4BA5-BE79-FC7FF6B2E960}" srcOrd="0" destOrd="0" presId="urn:microsoft.com/office/officeart/2005/8/layout/hList1"/>
    <dgm:cxn modelId="{74970390-1D53-4773-8866-EC6B514F066A}" srcId="{56F7688F-577B-4F8F-95B7-D74055AA8214}" destId="{908959FE-DA0D-412B-9063-23BBD2743802}" srcOrd="1" destOrd="0" parTransId="{6F929E4B-BF76-4169-B1FD-680717BDC8A0}" sibTransId="{7FD5C86C-0FE0-4C49-B2F9-B65C140F24A1}"/>
    <dgm:cxn modelId="{6CAAC6A1-0B4B-4314-A236-69AE26226301}" type="presOf" srcId="{56F7688F-577B-4F8F-95B7-D74055AA8214}" destId="{2C570C5D-D8D4-466F-BD4B-97B2C75EAAAE}" srcOrd="0" destOrd="0" presId="urn:microsoft.com/office/officeart/2005/8/layout/hList1"/>
    <dgm:cxn modelId="{6E1DF2A4-4C8D-4904-8B5D-634FBEF49E3A}" srcId="{56F7688F-577B-4F8F-95B7-D74055AA8214}" destId="{36EA9E73-59C1-4B74-B93E-4553267521A4}" srcOrd="0" destOrd="0" parTransId="{D3D82469-8507-4C4F-A9E7-37CCD44FD1C5}" sibTransId="{3A15E612-9926-4853-B9CA-639C7FCBF390}"/>
    <dgm:cxn modelId="{9A1333A5-BA84-4EFA-8AC7-7AE8D258AC81}" srcId="{56F7688F-577B-4F8F-95B7-D74055AA8214}" destId="{7C9F57FF-EA68-4D9C-892D-E19D8FDFE52A}" srcOrd="3" destOrd="0" parTransId="{D1A18D39-6C8A-4715-A806-12B3B3C52775}" sibTransId="{97EF18E0-182F-48D7-A2E2-EA8E3A24A0A1}"/>
    <dgm:cxn modelId="{EB0966A6-9283-430A-BBAC-252F37D135E3}" type="presOf" srcId="{12E0B41D-85DF-461D-9FE8-3088858F8DCB}" destId="{940EDDF4-6666-46B9-9D9C-6B739C3C12A9}" srcOrd="0" destOrd="0" presId="urn:microsoft.com/office/officeart/2005/8/layout/hList1"/>
    <dgm:cxn modelId="{A4867BA8-4F1E-46DC-A1AC-768AC3C58CD1}" type="presOf" srcId="{C881E82D-6B11-40F6-8E52-E8CD0A4B8535}" destId="{E472F992-ACCB-4439-B740-B1F1BF044356}" srcOrd="0" destOrd="1" presId="urn:microsoft.com/office/officeart/2005/8/layout/hList1"/>
    <dgm:cxn modelId="{7C771DB4-5B6E-4B42-9341-2F2AE2C60B0E}" srcId="{1973169F-9D45-42C1-9A59-BDE8AB4F4ECD}" destId="{CA92B49C-363E-43AE-9842-30CEBD7ECE56}" srcOrd="0" destOrd="0" parTransId="{E8EDD267-A290-4304-9E8D-D89A1942A905}" sibTransId="{CED226ED-0AA8-4FE6-AF0D-4252CCBDDAD9}"/>
    <dgm:cxn modelId="{D168DCBA-3076-4D87-BAA1-ED813C9EBBB7}" srcId="{56F7688F-577B-4F8F-95B7-D74055AA8214}" destId="{74B3CC29-290D-4CB0-9AD7-77D9629EE0FC}" srcOrd="2" destOrd="0" parTransId="{813708BB-9A01-42FD-BDE3-A72F915859D0}" sibTransId="{563C424A-1F7D-4FA4-B5E4-821CF7AF7C6A}"/>
    <dgm:cxn modelId="{7D0883BC-D229-4157-B23E-F60397DF69B3}" srcId="{3D5908A4-174D-44FD-99D9-E03FF0F9806B}" destId="{56F7688F-577B-4F8F-95B7-D74055AA8214}" srcOrd="2" destOrd="0" parTransId="{AA2C2AB6-81A9-4C7E-9D85-798BDB6E6667}" sibTransId="{174F5A10-0BF6-492E-94FF-B26AF0B97547}"/>
    <dgm:cxn modelId="{68950FC0-41F1-4E6F-847A-7B3296AF0C30}" srcId="{1973169F-9D45-42C1-9A59-BDE8AB4F4ECD}" destId="{A64BA605-78D1-40EB-BEFC-7C189BB6F1B9}" srcOrd="3" destOrd="0" parTransId="{03FEF8D8-79E2-46DC-B759-4F09F4F67476}" sibTransId="{8A225373-5EF5-4CF3-963A-7FF4F2302AE6}"/>
    <dgm:cxn modelId="{FC3E5FC3-97F4-4EA8-B0C3-322D535AA49B}" srcId="{1973169F-9D45-42C1-9A59-BDE8AB4F4ECD}" destId="{BA943A39-A55E-472D-B1FF-9023627C9C3D}" srcOrd="5" destOrd="0" parTransId="{EBDAFCD7-AC4B-4DFD-A409-140682849414}" sibTransId="{DE0C06DA-68B6-4E12-B96B-90BED702D848}"/>
    <dgm:cxn modelId="{E53BF6CB-7BC3-4539-9F8C-3C27AD1873DD}" srcId="{1973169F-9D45-42C1-9A59-BDE8AB4F4ECD}" destId="{C881E82D-6B11-40F6-8E52-E8CD0A4B8535}" srcOrd="1" destOrd="0" parTransId="{DF755CFD-C987-4000-83D3-12F0EE0DADDB}" sibTransId="{A5269161-C86A-4EE7-8BD5-D1DA76A010CA}"/>
    <dgm:cxn modelId="{424B64D0-778B-452C-97A2-C9471BE59D6E}" type="presOf" srcId="{BA943A39-A55E-472D-B1FF-9023627C9C3D}" destId="{E472F992-ACCB-4439-B740-B1F1BF044356}" srcOrd="0" destOrd="5" presId="urn:microsoft.com/office/officeart/2005/8/layout/hList1"/>
    <dgm:cxn modelId="{9AFABAE0-CA81-4DF4-80B2-C43417121903}" srcId="{1973169F-9D45-42C1-9A59-BDE8AB4F4ECD}" destId="{C8A8B859-9625-42E3-92F3-0D7BFD52205E}" srcOrd="4" destOrd="0" parTransId="{B0C8959E-2551-4701-A1F3-A5B700CE3443}" sibTransId="{1D79033F-1326-4755-94CE-D018642B1DA1}"/>
    <dgm:cxn modelId="{437000FC-8B91-4849-B793-3962890010E5}" type="presOf" srcId="{1973169F-9D45-42C1-9A59-BDE8AB4F4ECD}" destId="{5FA32CEC-EDBD-40BE-8C59-30FDC4930BFB}" srcOrd="0" destOrd="0" presId="urn:microsoft.com/office/officeart/2005/8/layout/hList1"/>
    <dgm:cxn modelId="{AD1B2EFF-9BC0-4AEC-B987-B3F5E44C0F1D}" type="presOf" srcId="{74B3CC29-290D-4CB0-9AD7-77D9629EE0FC}" destId="{737565A0-6210-4680-91DC-6DAEE95836E9}" srcOrd="0" destOrd="2" presId="urn:microsoft.com/office/officeart/2005/8/layout/hList1"/>
    <dgm:cxn modelId="{00017ADF-5121-4E21-BBA9-A83DAFDB3C33}" type="presParOf" srcId="{5DE99FC4-3A37-4115-9DC8-E4A9604C6E95}" destId="{49D45A41-C9E2-4F1F-876D-8E9747A9891E}" srcOrd="0" destOrd="0" presId="urn:microsoft.com/office/officeart/2005/8/layout/hList1"/>
    <dgm:cxn modelId="{FA9B34E3-05B2-4362-91EB-C12A5C012BDF}" type="presParOf" srcId="{49D45A41-C9E2-4F1F-876D-8E9747A9891E}" destId="{5FA32CEC-EDBD-40BE-8C59-30FDC4930BFB}" srcOrd="0" destOrd="0" presId="urn:microsoft.com/office/officeart/2005/8/layout/hList1"/>
    <dgm:cxn modelId="{E9BE0D48-7EC6-4675-9C87-E392AC33CB00}" type="presParOf" srcId="{49D45A41-C9E2-4F1F-876D-8E9747A9891E}" destId="{E472F992-ACCB-4439-B740-B1F1BF044356}" srcOrd="1" destOrd="0" presId="urn:microsoft.com/office/officeart/2005/8/layout/hList1"/>
    <dgm:cxn modelId="{BEC14CBA-C69B-4903-B651-290013A37EE4}" type="presParOf" srcId="{5DE99FC4-3A37-4115-9DC8-E4A9604C6E95}" destId="{A92878EB-9DC3-46CF-A459-D9AB7935AFB1}" srcOrd="1" destOrd="0" presId="urn:microsoft.com/office/officeart/2005/8/layout/hList1"/>
    <dgm:cxn modelId="{55504AE0-4AC5-4C24-BA1B-00B9757AE81F}" type="presParOf" srcId="{5DE99FC4-3A37-4115-9DC8-E4A9604C6E95}" destId="{F43D01F0-7BA0-4E7A-9653-FE0955665A70}" srcOrd="2" destOrd="0" presId="urn:microsoft.com/office/officeart/2005/8/layout/hList1"/>
    <dgm:cxn modelId="{40C3362E-8E34-40D3-9DBB-1B1E74633014}" type="presParOf" srcId="{F43D01F0-7BA0-4E7A-9653-FE0955665A70}" destId="{940EDDF4-6666-46B9-9D9C-6B739C3C12A9}" srcOrd="0" destOrd="0" presId="urn:microsoft.com/office/officeart/2005/8/layout/hList1"/>
    <dgm:cxn modelId="{411DC715-4450-4C55-9D57-50C46355724D}" type="presParOf" srcId="{F43D01F0-7BA0-4E7A-9653-FE0955665A70}" destId="{CB2FA85C-C37B-4BA5-BE79-FC7FF6B2E960}" srcOrd="1" destOrd="0" presId="urn:microsoft.com/office/officeart/2005/8/layout/hList1"/>
    <dgm:cxn modelId="{F05FFDF9-42EB-4F00-8BFD-8E0F16B163DD}" type="presParOf" srcId="{5DE99FC4-3A37-4115-9DC8-E4A9604C6E95}" destId="{2F25047B-8284-4CC3-A076-51546F925D8A}" srcOrd="3" destOrd="0" presId="urn:microsoft.com/office/officeart/2005/8/layout/hList1"/>
    <dgm:cxn modelId="{BE5E7C7B-26FC-4C15-8357-50075B6A3EA1}" type="presParOf" srcId="{5DE99FC4-3A37-4115-9DC8-E4A9604C6E95}" destId="{C08D1995-D92A-4B27-A615-3F040E106209}" srcOrd="4" destOrd="0" presId="urn:microsoft.com/office/officeart/2005/8/layout/hList1"/>
    <dgm:cxn modelId="{683AE0F7-B996-4FAF-8E2F-D78FFB7DF944}" type="presParOf" srcId="{C08D1995-D92A-4B27-A615-3F040E106209}" destId="{2C570C5D-D8D4-466F-BD4B-97B2C75EAAAE}" srcOrd="0" destOrd="0" presId="urn:microsoft.com/office/officeart/2005/8/layout/hList1"/>
    <dgm:cxn modelId="{52822604-B770-40A0-ABBF-8870747E06EF}" type="presParOf" srcId="{C08D1995-D92A-4B27-A615-3F040E106209}" destId="{737565A0-6210-4680-91DC-6DAEE95836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F2ACFA-6EA1-44F8-BFF6-FFE4EAECB94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31EEC43-C701-4A08-9C92-2FE102C9317A}">
      <dgm:prSet/>
      <dgm:spPr/>
      <dgm:t>
        <a:bodyPr/>
        <a:lstStyle/>
        <a:p>
          <a:pPr rtl="0"/>
          <a:r>
            <a:rPr lang="en-GB"/>
            <a:t>Under the New Model of Allocation of Resources, the school receives a general allocation</a:t>
          </a:r>
          <a:r>
            <a:rPr lang="en-GB">
              <a:latin typeface="Calibri Light" panose="020F0302020204030204"/>
            </a:rPr>
            <a:t> of hours to support students</a:t>
          </a:r>
          <a:r>
            <a:rPr lang="en-GB"/>
            <a:t>.</a:t>
          </a:r>
          <a:endParaRPr lang="en-US"/>
        </a:p>
      </dgm:t>
    </dgm:pt>
    <dgm:pt modelId="{D3A49A41-D406-4FAA-802D-73DD4D612193}" type="parTrans" cxnId="{F09DDDA7-EF98-4132-AD69-E7F989C52E7B}">
      <dgm:prSet/>
      <dgm:spPr/>
      <dgm:t>
        <a:bodyPr/>
        <a:lstStyle/>
        <a:p>
          <a:endParaRPr lang="en-US"/>
        </a:p>
      </dgm:t>
    </dgm:pt>
    <dgm:pt modelId="{AA3878F3-AA46-4EC2-B341-59BE81E3AA9C}" type="sibTrans" cxnId="{F09DDDA7-EF98-4132-AD69-E7F989C52E7B}">
      <dgm:prSet/>
      <dgm:spPr/>
      <dgm:t>
        <a:bodyPr/>
        <a:lstStyle/>
        <a:p>
          <a:endParaRPr lang="en-US"/>
        </a:p>
      </dgm:t>
    </dgm:pt>
    <dgm:pt modelId="{5FD363DF-CF44-4496-B70D-9392ED613A6E}">
      <dgm:prSet/>
      <dgm:spPr/>
      <dgm:t>
        <a:bodyPr/>
        <a:lstStyle/>
        <a:p>
          <a:pPr rtl="0"/>
          <a:r>
            <a:rPr lang="en-GB"/>
            <a:t>However, we welcome copies of assessment reports as they help inform planning for supports</a:t>
          </a:r>
          <a:r>
            <a:rPr lang="en-GB">
              <a:latin typeface="Calibri Light" panose="020F0302020204030204"/>
            </a:rPr>
            <a:t> – thank you for uploading them to Enrol – MIT on acceptance</a:t>
          </a:r>
          <a:endParaRPr lang="en-US"/>
        </a:p>
      </dgm:t>
    </dgm:pt>
    <dgm:pt modelId="{32F21AC0-3473-46BC-9659-87F8F0AEB590}" type="parTrans" cxnId="{9893D8C2-DBCF-47EA-B80B-A97693E5395E}">
      <dgm:prSet/>
      <dgm:spPr/>
      <dgm:t>
        <a:bodyPr/>
        <a:lstStyle/>
        <a:p>
          <a:endParaRPr lang="en-US"/>
        </a:p>
      </dgm:t>
    </dgm:pt>
    <dgm:pt modelId="{D1A255F5-4D4E-4622-B660-B620C1E21E5D}" type="sibTrans" cxnId="{9893D8C2-DBCF-47EA-B80B-A97693E5395E}">
      <dgm:prSet/>
      <dgm:spPr/>
      <dgm:t>
        <a:bodyPr/>
        <a:lstStyle/>
        <a:p>
          <a:endParaRPr lang="en-US"/>
        </a:p>
      </dgm:t>
    </dgm:pt>
    <dgm:pt modelId="{1E62B159-9F81-4AA5-9A58-1BB34D9B844D}">
      <dgm:prSet/>
      <dgm:spPr/>
      <dgm:t>
        <a:bodyPr/>
        <a:lstStyle/>
        <a:p>
          <a:pPr rtl="0"/>
          <a:r>
            <a:rPr lang="en-GB"/>
            <a:t>The school </a:t>
          </a:r>
          <a:r>
            <a:rPr lang="en-GB">
              <a:latin typeface="Calibri Light" panose="020F0302020204030204"/>
            </a:rPr>
            <a:t>also receives</a:t>
          </a:r>
          <a:r>
            <a:rPr lang="en-GB"/>
            <a:t> a general allocation for SNA support. We need to know of any support received</a:t>
          </a:r>
          <a:r>
            <a:rPr lang="en-GB">
              <a:latin typeface="Calibri Light" panose="020F0302020204030204"/>
            </a:rPr>
            <a:t> in primary school</a:t>
          </a:r>
          <a:r>
            <a:rPr lang="en-GB"/>
            <a:t> to enable planning</a:t>
          </a:r>
          <a:r>
            <a:rPr lang="en-GB">
              <a:latin typeface="Calibri Light" panose="020F0302020204030204"/>
            </a:rPr>
            <a:t> – thank you for sharing this in the survey you completed</a:t>
          </a:r>
          <a:endParaRPr lang="en-US"/>
        </a:p>
      </dgm:t>
    </dgm:pt>
    <dgm:pt modelId="{32A5CEDA-EEE1-4E38-A128-55CBE62DF02A}" type="parTrans" cxnId="{09C89124-1295-4D72-9885-118B635A925D}">
      <dgm:prSet/>
      <dgm:spPr/>
      <dgm:t>
        <a:bodyPr/>
        <a:lstStyle/>
        <a:p>
          <a:endParaRPr lang="en-US"/>
        </a:p>
      </dgm:t>
    </dgm:pt>
    <dgm:pt modelId="{4AC6B80F-ED64-4B87-B36E-6B8DE8CBBA00}" type="sibTrans" cxnId="{09C89124-1295-4D72-9885-118B635A925D}">
      <dgm:prSet/>
      <dgm:spPr/>
      <dgm:t>
        <a:bodyPr/>
        <a:lstStyle/>
        <a:p>
          <a:endParaRPr lang="en-US"/>
        </a:p>
      </dgm:t>
    </dgm:pt>
    <dgm:pt modelId="{B7B4B461-C1FB-4BB5-934A-DD00BAFC9107}" type="pres">
      <dgm:prSet presAssocID="{8FF2ACFA-6EA1-44F8-BFF6-FFE4EAECB94B}" presName="linear" presStyleCnt="0">
        <dgm:presLayoutVars>
          <dgm:animLvl val="lvl"/>
          <dgm:resizeHandles val="exact"/>
        </dgm:presLayoutVars>
      </dgm:prSet>
      <dgm:spPr/>
    </dgm:pt>
    <dgm:pt modelId="{CE5C4C9E-7887-4879-84F4-032DB68E7F6F}" type="pres">
      <dgm:prSet presAssocID="{B31EEC43-C701-4A08-9C92-2FE102C9317A}" presName="parentText" presStyleLbl="node1" presStyleIdx="0" presStyleCnt="3">
        <dgm:presLayoutVars>
          <dgm:chMax val="0"/>
          <dgm:bulletEnabled val="1"/>
        </dgm:presLayoutVars>
      </dgm:prSet>
      <dgm:spPr/>
    </dgm:pt>
    <dgm:pt modelId="{B9C51567-C47E-4CC3-9EC1-2013B3CE8730}" type="pres">
      <dgm:prSet presAssocID="{AA3878F3-AA46-4EC2-B341-59BE81E3AA9C}" presName="spacer" presStyleCnt="0"/>
      <dgm:spPr/>
    </dgm:pt>
    <dgm:pt modelId="{0DE2D431-AA6E-4697-9E2C-D77FD690F778}" type="pres">
      <dgm:prSet presAssocID="{5FD363DF-CF44-4496-B70D-9392ED613A6E}" presName="parentText" presStyleLbl="node1" presStyleIdx="1" presStyleCnt="3">
        <dgm:presLayoutVars>
          <dgm:chMax val="0"/>
          <dgm:bulletEnabled val="1"/>
        </dgm:presLayoutVars>
      </dgm:prSet>
      <dgm:spPr/>
    </dgm:pt>
    <dgm:pt modelId="{083EF4D7-AB43-430C-96C3-30E18CE9FE5C}" type="pres">
      <dgm:prSet presAssocID="{D1A255F5-4D4E-4622-B660-B620C1E21E5D}" presName="spacer" presStyleCnt="0"/>
      <dgm:spPr/>
    </dgm:pt>
    <dgm:pt modelId="{B1951357-83E6-4532-A553-94CEE39DA73A}" type="pres">
      <dgm:prSet presAssocID="{1E62B159-9F81-4AA5-9A58-1BB34D9B844D}" presName="parentText" presStyleLbl="node1" presStyleIdx="2" presStyleCnt="3">
        <dgm:presLayoutVars>
          <dgm:chMax val="0"/>
          <dgm:bulletEnabled val="1"/>
        </dgm:presLayoutVars>
      </dgm:prSet>
      <dgm:spPr/>
    </dgm:pt>
  </dgm:ptLst>
  <dgm:cxnLst>
    <dgm:cxn modelId="{0A4F2E0C-2B7F-4AB8-9497-2EFF1452B65D}" type="presOf" srcId="{1E62B159-9F81-4AA5-9A58-1BB34D9B844D}" destId="{B1951357-83E6-4532-A553-94CEE39DA73A}" srcOrd="0" destOrd="0" presId="urn:microsoft.com/office/officeart/2005/8/layout/vList2"/>
    <dgm:cxn modelId="{09C89124-1295-4D72-9885-118B635A925D}" srcId="{8FF2ACFA-6EA1-44F8-BFF6-FFE4EAECB94B}" destId="{1E62B159-9F81-4AA5-9A58-1BB34D9B844D}" srcOrd="2" destOrd="0" parTransId="{32A5CEDA-EEE1-4E38-A128-55CBE62DF02A}" sibTransId="{4AC6B80F-ED64-4B87-B36E-6B8DE8CBBA00}"/>
    <dgm:cxn modelId="{2A1CEE2B-9EDC-4A21-93BD-459744A016EF}" type="presOf" srcId="{B31EEC43-C701-4A08-9C92-2FE102C9317A}" destId="{CE5C4C9E-7887-4879-84F4-032DB68E7F6F}" srcOrd="0" destOrd="0" presId="urn:microsoft.com/office/officeart/2005/8/layout/vList2"/>
    <dgm:cxn modelId="{2B5CAF51-E184-41C9-A2A8-7B274E5626B5}" type="presOf" srcId="{5FD363DF-CF44-4496-B70D-9392ED613A6E}" destId="{0DE2D431-AA6E-4697-9E2C-D77FD690F778}" srcOrd="0" destOrd="0" presId="urn:microsoft.com/office/officeart/2005/8/layout/vList2"/>
    <dgm:cxn modelId="{F09DDDA7-EF98-4132-AD69-E7F989C52E7B}" srcId="{8FF2ACFA-6EA1-44F8-BFF6-FFE4EAECB94B}" destId="{B31EEC43-C701-4A08-9C92-2FE102C9317A}" srcOrd="0" destOrd="0" parTransId="{D3A49A41-D406-4FAA-802D-73DD4D612193}" sibTransId="{AA3878F3-AA46-4EC2-B341-59BE81E3AA9C}"/>
    <dgm:cxn modelId="{9893D8C2-DBCF-47EA-B80B-A97693E5395E}" srcId="{8FF2ACFA-6EA1-44F8-BFF6-FFE4EAECB94B}" destId="{5FD363DF-CF44-4496-B70D-9392ED613A6E}" srcOrd="1" destOrd="0" parTransId="{32F21AC0-3473-46BC-9659-87F8F0AEB590}" sibTransId="{D1A255F5-4D4E-4622-B660-B620C1E21E5D}"/>
    <dgm:cxn modelId="{D4F9ADCC-C166-40D5-ACDE-568E104293C7}" type="presOf" srcId="{8FF2ACFA-6EA1-44F8-BFF6-FFE4EAECB94B}" destId="{B7B4B461-C1FB-4BB5-934A-DD00BAFC9107}" srcOrd="0" destOrd="0" presId="urn:microsoft.com/office/officeart/2005/8/layout/vList2"/>
    <dgm:cxn modelId="{FBE0F105-29E9-4684-8FDE-D85463FCD623}" type="presParOf" srcId="{B7B4B461-C1FB-4BB5-934A-DD00BAFC9107}" destId="{CE5C4C9E-7887-4879-84F4-032DB68E7F6F}" srcOrd="0" destOrd="0" presId="urn:microsoft.com/office/officeart/2005/8/layout/vList2"/>
    <dgm:cxn modelId="{2B1E5075-6B65-4725-A1C7-A8A51AAC2CAE}" type="presParOf" srcId="{B7B4B461-C1FB-4BB5-934A-DD00BAFC9107}" destId="{B9C51567-C47E-4CC3-9EC1-2013B3CE8730}" srcOrd="1" destOrd="0" presId="urn:microsoft.com/office/officeart/2005/8/layout/vList2"/>
    <dgm:cxn modelId="{16E3D45C-1FF6-4965-88C4-A479E5082070}" type="presParOf" srcId="{B7B4B461-C1FB-4BB5-934A-DD00BAFC9107}" destId="{0DE2D431-AA6E-4697-9E2C-D77FD690F778}" srcOrd="2" destOrd="0" presId="urn:microsoft.com/office/officeart/2005/8/layout/vList2"/>
    <dgm:cxn modelId="{D5FF3AE1-284F-4898-9063-C1D322045C8E}" type="presParOf" srcId="{B7B4B461-C1FB-4BB5-934A-DD00BAFC9107}" destId="{083EF4D7-AB43-430C-96C3-30E18CE9FE5C}" srcOrd="3" destOrd="0" presId="urn:microsoft.com/office/officeart/2005/8/layout/vList2"/>
    <dgm:cxn modelId="{1B9C84EA-838E-4CEB-AD7B-7A96D31A9CEF}" type="presParOf" srcId="{B7B4B461-C1FB-4BB5-934A-DD00BAFC9107}" destId="{B1951357-83E6-4532-A553-94CEE39DA73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68B956-2C4A-4627-B22E-7356DDAAF6F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FB09582F-DFAD-4469-AD3D-7B0152D484B1}">
      <dgm:prSet/>
      <dgm:spPr/>
      <dgm:t>
        <a:bodyPr/>
        <a:lstStyle/>
        <a:p>
          <a:r>
            <a:rPr lang="en-IE"/>
            <a:t>Possibly eligible for special support:</a:t>
          </a:r>
          <a:endParaRPr lang="en-US"/>
        </a:p>
      </dgm:t>
    </dgm:pt>
    <dgm:pt modelId="{3964232F-F058-4CB8-AA10-E33D1024C691}" type="parTrans" cxnId="{D5864E14-0E2E-4D37-8CFE-2CABF1A7CF0C}">
      <dgm:prSet/>
      <dgm:spPr/>
      <dgm:t>
        <a:bodyPr/>
        <a:lstStyle/>
        <a:p>
          <a:endParaRPr lang="en-US"/>
        </a:p>
      </dgm:t>
    </dgm:pt>
    <dgm:pt modelId="{D9677702-D917-4C74-BE04-F0DC64245838}" type="sibTrans" cxnId="{D5864E14-0E2E-4D37-8CFE-2CABF1A7CF0C}">
      <dgm:prSet/>
      <dgm:spPr/>
      <dgm:t>
        <a:bodyPr/>
        <a:lstStyle/>
        <a:p>
          <a:endParaRPr lang="en-US"/>
        </a:p>
      </dgm:t>
    </dgm:pt>
    <dgm:pt modelId="{0F0051BE-2E3A-4108-A05F-CA68A1718597}">
      <dgm:prSet/>
      <dgm:spPr/>
      <dgm:t>
        <a:bodyPr/>
        <a:lstStyle/>
        <a:p>
          <a:r>
            <a:rPr lang="en-IE"/>
            <a:t>Applicants whose first language is not English</a:t>
          </a:r>
          <a:endParaRPr lang="en-US"/>
        </a:p>
      </dgm:t>
    </dgm:pt>
    <dgm:pt modelId="{EFCA84EB-D802-4B16-BFE6-EBACB5EB3E27}" type="parTrans" cxnId="{1D929256-A711-4AAE-98CF-419A7164D413}">
      <dgm:prSet/>
      <dgm:spPr/>
      <dgm:t>
        <a:bodyPr/>
        <a:lstStyle/>
        <a:p>
          <a:endParaRPr lang="en-US"/>
        </a:p>
      </dgm:t>
    </dgm:pt>
    <dgm:pt modelId="{191DD6AB-179D-43E7-A32A-25A810646A34}" type="sibTrans" cxnId="{1D929256-A711-4AAE-98CF-419A7164D413}">
      <dgm:prSet/>
      <dgm:spPr/>
      <dgm:t>
        <a:bodyPr/>
        <a:lstStyle/>
        <a:p>
          <a:endParaRPr lang="en-US"/>
        </a:p>
      </dgm:t>
    </dgm:pt>
    <dgm:pt modelId="{545F5A6B-1840-406D-BB9F-A5645AD9BBFB}">
      <dgm:prSet/>
      <dgm:spPr/>
      <dgm:t>
        <a:bodyPr/>
        <a:lstStyle/>
        <a:p>
          <a:pPr rtl="0"/>
          <a:r>
            <a:rPr lang="en-IE"/>
            <a:t>Applicants who </a:t>
          </a:r>
          <a:r>
            <a:rPr lang="en-IE">
              <a:latin typeface="Calibri Light" panose="020F0302020204030204"/>
            </a:rPr>
            <a:t>arrived to Ireland and started</a:t>
          </a:r>
          <a:r>
            <a:rPr lang="en-IE"/>
            <a:t> school after 11</a:t>
          </a:r>
          <a:r>
            <a:rPr lang="en-IE" baseline="30000"/>
            <a:t>th</a:t>
          </a:r>
          <a:r>
            <a:rPr lang="en-IE"/>
            <a:t> birthday</a:t>
          </a:r>
          <a:endParaRPr lang="en-US"/>
        </a:p>
      </dgm:t>
    </dgm:pt>
    <dgm:pt modelId="{770BD449-609F-42A3-8014-91D5063EDFF9}" type="parTrans" cxnId="{3C1B53B0-DDDE-4A1C-A0AE-D201F4D26633}">
      <dgm:prSet/>
      <dgm:spPr/>
      <dgm:t>
        <a:bodyPr/>
        <a:lstStyle/>
        <a:p>
          <a:endParaRPr lang="en-US"/>
        </a:p>
      </dgm:t>
    </dgm:pt>
    <dgm:pt modelId="{1E4563BD-1D1C-4C57-B10B-0C71D5471F05}" type="sibTrans" cxnId="{3C1B53B0-DDDE-4A1C-A0AE-D201F4D26633}">
      <dgm:prSet/>
      <dgm:spPr/>
      <dgm:t>
        <a:bodyPr/>
        <a:lstStyle/>
        <a:p>
          <a:endParaRPr lang="en-US"/>
        </a:p>
      </dgm:t>
    </dgm:pt>
    <dgm:pt modelId="{3015BC0D-855D-4B1C-AAA4-6DCE06725AA2}">
      <dgm:prSet/>
      <dgm:spPr/>
      <dgm:t>
        <a:bodyPr/>
        <a:lstStyle/>
        <a:p>
          <a:pPr rtl="0"/>
          <a:r>
            <a:rPr lang="en-IE">
              <a:latin typeface="Calibri Light" panose="020F0302020204030204"/>
            </a:rPr>
            <a:t>Please completing the</a:t>
          </a:r>
          <a:r>
            <a:rPr lang="en-IE"/>
            <a:t> </a:t>
          </a:r>
          <a:r>
            <a:rPr lang="en-IE">
              <a:latin typeface="Calibri Light" panose="020F0302020204030204"/>
            </a:rPr>
            <a:t>AEN survey as it will also ask about </a:t>
          </a:r>
          <a:r>
            <a:rPr lang="en-IE"/>
            <a:t>English as an additional language</a:t>
          </a:r>
          <a:endParaRPr lang="en-US"/>
        </a:p>
      </dgm:t>
    </dgm:pt>
    <dgm:pt modelId="{9564A699-1FB9-426B-A803-9B9EFBE2B5FE}" type="parTrans" cxnId="{C0589C56-83BD-4C20-A457-D02E2A15D3F5}">
      <dgm:prSet/>
      <dgm:spPr/>
      <dgm:t>
        <a:bodyPr/>
        <a:lstStyle/>
        <a:p>
          <a:endParaRPr lang="en-US"/>
        </a:p>
      </dgm:t>
    </dgm:pt>
    <dgm:pt modelId="{8B7CA898-088F-44DC-BDF2-2EB2CFC9965E}" type="sibTrans" cxnId="{C0589C56-83BD-4C20-A457-D02E2A15D3F5}">
      <dgm:prSet/>
      <dgm:spPr/>
      <dgm:t>
        <a:bodyPr/>
        <a:lstStyle/>
        <a:p>
          <a:endParaRPr lang="en-US"/>
        </a:p>
      </dgm:t>
    </dgm:pt>
    <dgm:pt modelId="{05A7EFA4-AE28-421D-9B15-5679273A3043}" type="pres">
      <dgm:prSet presAssocID="{6368B956-2C4A-4627-B22E-7356DDAAF6F1}" presName="linear" presStyleCnt="0">
        <dgm:presLayoutVars>
          <dgm:animLvl val="lvl"/>
          <dgm:resizeHandles val="exact"/>
        </dgm:presLayoutVars>
      </dgm:prSet>
      <dgm:spPr/>
    </dgm:pt>
    <dgm:pt modelId="{5B87694A-A2A9-4B94-93F2-78688A9D04CE}" type="pres">
      <dgm:prSet presAssocID="{FB09582F-DFAD-4469-AD3D-7B0152D484B1}" presName="parentText" presStyleLbl="node1" presStyleIdx="0" presStyleCnt="2">
        <dgm:presLayoutVars>
          <dgm:chMax val="0"/>
          <dgm:bulletEnabled val="1"/>
        </dgm:presLayoutVars>
      </dgm:prSet>
      <dgm:spPr/>
    </dgm:pt>
    <dgm:pt modelId="{187044A3-6B41-495A-A5E3-9F1B9E91C76F}" type="pres">
      <dgm:prSet presAssocID="{FB09582F-DFAD-4469-AD3D-7B0152D484B1}" presName="childText" presStyleLbl="revTx" presStyleIdx="0" presStyleCnt="1">
        <dgm:presLayoutVars>
          <dgm:bulletEnabled val="1"/>
        </dgm:presLayoutVars>
      </dgm:prSet>
      <dgm:spPr/>
    </dgm:pt>
    <dgm:pt modelId="{770F4046-3BC3-4ED7-89FC-F464C611B4FE}" type="pres">
      <dgm:prSet presAssocID="{3015BC0D-855D-4B1C-AAA4-6DCE06725AA2}" presName="parentText" presStyleLbl="node1" presStyleIdx="1" presStyleCnt="2">
        <dgm:presLayoutVars>
          <dgm:chMax val="0"/>
          <dgm:bulletEnabled val="1"/>
        </dgm:presLayoutVars>
      </dgm:prSet>
      <dgm:spPr/>
    </dgm:pt>
  </dgm:ptLst>
  <dgm:cxnLst>
    <dgm:cxn modelId="{34D91510-FD85-42B2-9DBC-F815CB36226C}" type="presOf" srcId="{FB09582F-DFAD-4469-AD3D-7B0152D484B1}" destId="{5B87694A-A2A9-4B94-93F2-78688A9D04CE}" srcOrd="0" destOrd="0" presId="urn:microsoft.com/office/officeart/2005/8/layout/vList2"/>
    <dgm:cxn modelId="{D5864E14-0E2E-4D37-8CFE-2CABF1A7CF0C}" srcId="{6368B956-2C4A-4627-B22E-7356DDAAF6F1}" destId="{FB09582F-DFAD-4469-AD3D-7B0152D484B1}" srcOrd="0" destOrd="0" parTransId="{3964232F-F058-4CB8-AA10-E33D1024C691}" sibTransId="{D9677702-D917-4C74-BE04-F0DC64245838}"/>
    <dgm:cxn modelId="{F6829826-0DD5-4000-B04E-97FD5B652927}" type="presOf" srcId="{6368B956-2C4A-4627-B22E-7356DDAAF6F1}" destId="{05A7EFA4-AE28-421D-9B15-5679273A3043}" srcOrd="0" destOrd="0" presId="urn:microsoft.com/office/officeart/2005/8/layout/vList2"/>
    <dgm:cxn modelId="{D1ADBC30-D01D-43EC-BBD9-919B7D39CA59}" type="presOf" srcId="{0F0051BE-2E3A-4108-A05F-CA68A1718597}" destId="{187044A3-6B41-495A-A5E3-9F1B9E91C76F}" srcOrd="0" destOrd="0" presId="urn:microsoft.com/office/officeart/2005/8/layout/vList2"/>
    <dgm:cxn modelId="{1D929256-A711-4AAE-98CF-419A7164D413}" srcId="{FB09582F-DFAD-4469-AD3D-7B0152D484B1}" destId="{0F0051BE-2E3A-4108-A05F-CA68A1718597}" srcOrd="0" destOrd="0" parTransId="{EFCA84EB-D802-4B16-BFE6-EBACB5EB3E27}" sibTransId="{191DD6AB-179D-43E7-A32A-25A810646A34}"/>
    <dgm:cxn modelId="{C0589C56-83BD-4C20-A457-D02E2A15D3F5}" srcId="{6368B956-2C4A-4627-B22E-7356DDAAF6F1}" destId="{3015BC0D-855D-4B1C-AAA4-6DCE06725AA2}" srcOrd="1" destOrd="0" parTransId="{9564A699-1FB9-426B-A803-9B9EFBE2B5FE}" sibTransId="{8B7CA898-088F-44DC-BDF2-2EB2CFC9965E}"/>
    <dgm:cxn modelId="{C291F576-EA27-407A-B269-AF6D34D8C410}" type="presOf" srcId="{545F5A6B-1840-406D-BB9F-A5645AD9BBFB}" destId="{187044A3-6B41-495A-A5E3-9F1B9E91C76F}" srcOrd="0" destOrd="1" presId="urn:microsoft.com/office/officeart/2005/8/layout/vList2"/>
    <dgm:cxn modelId="{3C1B53B0-DDDE-4A1C-A0AE-D201F4D26633}" srcId="{FB09582F-DFAD-4469-AD3D-7B0152D484B1}" destId="{545F5A6B-1840-406D-BB9F-A5645AD9BBFB}" srcOrd="1" destOrd="0" parTransId="{770BD449-609F-42A3-8014-91D5063EDFF9}" sibTransId="{1E4563BD-1D1C-4C57-B10B-0C71D5471F05}"/>
    <dgm:cxn modelId="{F62528C0-B635-4555-A946-667145B56817}" type="presOf" srcId="{3015BC0D-855D-4B1C-AAA4-6DCE06725AA2}" destId="{770F4046-3BC3-4ED7-89FC-F464C611B4FE}" srcOrd="0" destOrd="0" presId="urn:microsoft.com/office/officeart/2005/8/layout/vList2"/>
    <dgm:cxn modelId="{2D2B2F69-3C13-4CB1-B676-D2C4EBEB22E1}" type="presParOf" srcId="{05A7EFA4-AE28-421D-9B15-5679273A3043}" destId="{5B87694A-A2A9-4B94-93F2-78688A9D04CE}" srcOrd="0" destOrd="0" presId="urn:microsoft.com/office/officeart/2005/8/layout/vList2"/>
    <dgm:cxn modelId="{C5E700F3-0E78-4F27-9B5C-02D1A9D8A046}" type="presParOf" srcId="{05A7EFA4-AE28-421D-9B15-5679273A3043}" destId="{187044A3-6B41-495A-A5E3-9F1B9E91C76F}" srcOrd="1" destOrd="0" presId="urn:microsoft.com/office/officeart/2005/8/layout/vList2"/>
    <dgm:cxn modelId="{F5B0FE03-04E6-4F22-95F5-8AC41933CE32}" type="presParOf" srcId="{05A7EFA4-AE28-421D-9B15-5679273A3043}" destId="{770F4046-3BC3-4ED7-89FC-F464C611B4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353DFA-1001-4FAC-A6BA-3C72023881A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20671364-8DA3-48A7-8079-B6FAF0A26D91}">
      <dgm:prSet/>
      <dgm:spPr/>
      <dgm:t>
        <a:bodyPr/>
        <a:lstStyle/>
        <a:p>
          <a:r>
            <a:rPr lang="en-US"/>
            <a:t>Stephen Brett</a:t>
          </a:r>
        </a:p>
      </dgm:t>
    </dgm:pt>
    <dgm:pt modelId="{0DED072D-4503-4615-9587-B873299D3CCB}" type="parTrans" cxnId="{B80E750A-1E69-4782-9285-B31E9675AF9F}">
      <dgm:prSet/>
      <dgm:spPr/>
      <dgm:t>
        <a:bodyPr/>
        <a:lstStyle/>
        <a:p>
          <a:endParaRPr lang="en-US"/>
        </a:p>
      </dgm:t>
    </dgm:pt>
    <dgm:pt modelId="{06EA5B18-6DFC-4A14-9983-CB55C0C88C38}" type="sibTrans" cxnId="{B80E750A-1E69-4782-9285-B31E9675AF9F}">
      <dgm:prSet/>
      <dgm:spPr/>
      <dgm:t>
        <a:bodyPr/>
        <a:lstStyle/>
        <a:p>
          <a:endParaRPr lang="en-US"/>
        </a:p>
      </dgm:t>
    </dgm:pt>
    <dgm:pt modelId="{19830C78-7113-460D-A7D3-C7DC0B8F18F1}">
      <dgm:prSet/>
      <dgm:spPr/>
      <dgm:t>
        <a:bodyPr/>
        <a:lstStyle/>
        <a:p>
          <a:r>
            <a:rPr lang="en-US"/>
            <a:t>Principal</a:t>
          </a:r>
        </a:p>
      </dgm:t>
    </dgm:pt>
    <dgm:pt modelId="{00FE22BB-BD0B-42E8-9A88-FFB071A4DCDE}" type="parTrans" cxnId="{911EDE07-C5D1-46FB-BB40-FD86BC3DB266}">
      <dgm:prSet/>
      <dgm:spPr/>
      <dgm:t>
        <a:bodyPr/>
        <a:lstStyle/>
        <a:p>
          <a:endParaRPr lang="en-US"/>
        </a:p>
      </dgm:t>
    </dgm:pt>
    <dgm:pt modelId="{A3C34347-6804-446E-9A6A-866E3A18615D}" type="sibTrans" cxnId="{911EDE07-C5D1-46FB-BB40-FD86BC3DB266}">
      <dgm:prSet/>
      <dgm:spPr/>
      <dgm:t>
        <a:bodyPr/>
        <a:lstStyle/>
        <a:p>
          <a:endParaRPr lang="en-US"/>
        </a:p>
      </dgm:t>
    </dgm:pt>
    <dgm:pt modelId="{D8FF9559-1114-4EC2-A4D3-9820E5584312}" type="pres">
      <dgm:prSet presAssocID="{CC353DFA-1001-4FAC-A6BA-3C72023881A1}" presName="hierChild1" presStyleCnt="0">
        <dgm:presLayoutVars>
          <dgm:chPref val="1"/>
          <dgm:dir/>
          <dgm:animOne val="branch"/>
          <dgm:animLvl val="lvl"/>
          <dgm:resizeHandles/>
        </dgm:presLayoutVars>
      </dgm:prSet>
      <dgm:spPr/>
    </dgm:pt>
    <dgm:pt modelId="{2D6E845A-14EE-4DCE-9C20-37E9E5FD3A33}" type="pres">
      <dgm:prSet presAssocID="{20671364-8DA3-48A7-8079-B6FAF0A26D91}" presName="hierRoot1" presStyleCnt="0"/>
      <dgm:spPr/>
    </dgm:pt>
    <dgm:pt modelId="{EA44DA4A-EDED-43F0-9DE1-BCB4FE98991A}" type="pres">
      <dgm:prSet presAssocID="{20671364-8DA3-48A7-8079-B6FAF0A26D91}" presName="composite" presStyleCnt="0"/>
      <dgm:spPr/>
    </dgm:pt>
    <dgm:pt modelId="{E84FA3C6-F034-473A-9180-C52700FE642B}" type="pres">
      <dgm:prSet presAssocID="{20671364-8DA3-48A7-8079-B6FAF0A26D91}" presName="background" presStyleLbl="node0" presStyleIdx="0" presStyleCnt="2"/>
      <dgm:spPr/>
    </dgm:pt>
    <dgm:pt modelId="{80D5E874-7DAF-4320-8C47-9496EED9A0DE}" type="pres">
      <dgm:prSet presAssocID="{20671364-8DA3-48A7-8079-B6FAF0A26D91}" presName="text" presStyleLbl="fgAcc0" presStyleIdx="0" presStyleCnt="2">
        <dgm:presLayoutVars>
          <dgm:chPref val="3"/>
        </dgm:presLayoutVars>
      </dgm:prSet>
      <dgm:spPr/>
    </dgm:pt>
    <dgm:pt modelId="{61F2A49A-3092-4426-A27E-B17344F0E75C}" type="pres">
      <dgm:prSet presAssocID="{20671364-8DA3-48A7-8079-B6FAF0A26D91}" presName="hierChild2" presStyleCnt="0"/>
      <dgm:spPr/>
    </dgm:pt>
    <dgm:pt modelId="{F842B6D1-AFDD-4E4D-9E48-A544BBBC9EE7}" type="pres">
      <dgm:prSet presAssocID="{19830C78-7113-460D-A7D3-C7DC0B8F18F1}" presName="hierRoot1" presStyleCnt="0"/>
      <dgm:spPr/>
    </dgm:pt>
    <dgm:pt modelId="{F12C4A90-72B5-4B83-806C-52535040C9A5}" type="pres">
      <dgm:prSet presAssocID="{19830C78-7113-460D-A7D3-C7DC0B8F18F1}" presName="composite" presStyleCnt="0"/>
      <dgm:spPr/>
    </dgm:pt>
    <dgm:pt modelId="{B2B59893-05C6-41C3-96A2-62F5076BBA79}" type="pres">
      <dgm:prSet presAssocID="{19830C78-7113-460D-A7D3-C7DC0B8F18F1}" presName="background" presStyleLbl="node0" presStyleIdx="1" presStyleCnt="2"/>
      <dgm:spPr/>
    </dgm:pt>
    <dgm:pt modelId="{7CF18937-CAF9-4C63-B9F8-5ED5C32365BA}" type="pres">
      <dgm:prSet presAssocID="{19830C78-7113-460D-A7D3-C7DC0B8F18F1}" presName="text" presStyleLbl="fgAcc0" presStyleIdx="1" presStyleCnt="2">
        <dgm:presLayoutVars>
          <dgm:chPref val="3"/>
        </dgm:presLayoutVars>
      </dgm:prSet>
      <dgm:spPr/>
    </dgm:pt>
    <dgm:pt modelId="{683C10C0-08DD-483E-AD4B-70CE0995B138}" type="pres">
      <dgm:prSet presAssocID="{19830C78-7113-460D-A7D3-C7DC0B8F18F1}" presName="hierChild2" presStyleCnt="0"/>
      <dgm:spPr/>
    </dgm:pt>
  </dgm:ptLst>
  <dgm:cxnLst>
    <dgm:cxn modelId="{87AA0907-B1F2-47A5-BB60-365153B545D3}" type="presOf" srcId="{CC353DFA-1001-4FAC-A6BA-3C72023881A1}" destId="{D8FF9559-1114-4EC2-A4D3-9820E5584312}" srcOrd="0" destOrd="0" presId="urn:microsoft.com/office/officeart/2005/8/layout/hierarchy1"/>
    <dgm:cxn modelId="{911EDE07-C5D1-46FB-BB40-FD86BC3DB266}" srcId="{CC353DFA-1001-4FAC-A6BA-3C72023881A1}" destId="{19830C78-7113-460D-A7D3-C7DC0B8F18F1}" srcOrd="1" destOrd="0" parTransId="{00FE22BB-BD0B-42E8-9A88-FFB071A4DCDE}" sibTransId="{A3C34347-6804-446E-9A6A-866E3A18615D}"/>
    <dgm:cxn modelId="{B80E750A-1E69-4782-9285-B31E9675AF9F}" srcId="{CC353DFA-1001-4FAC-A6BA-3C72023881A1}" destId="{20671364-8DA3-48A7-8079-B6FAF0A26D91}" srcOrd="0" destOrd="0" parTransId="{0DED072D-4503-4615-9587-B873299D3CCB}" sibTransId="{06EA5B18-6DFC-4A14-9983-CB55C0C88C38}"/>
    <dgm:cxn modelId="{43DBDFAA-15C3-4D75-8A8D-FB627AE4B308}" type="presOf" srcId="{20671364-8DA3-48A7-8079-B6FAF0A26D91}" destId="{80D5E874-7DAF-4320-8C47-9496EED9A0DE}" srcOrd="0" destOrd="0" presId="urn:microsoft.com/office/officeart/2005/8/layout/hierarchy1"/>
    <dgm:cxn modelId="{15A012B3-BE3F-4FD7-AA6B-C4B34BCCF817}" type="presOf" srcId="{19830C78-7113-460D-A7D3-C7DC0B8F18F1}" destId="{7CF18937-CAF9-4C63-B9F8-5ED5C32365BA}" srcOrd="0" destOrd="0" presId="urn:microsoft.com/office/officeart/2005/8/layout/hierarchy1"/>
    <dgm:cxn modelId="{6E50AA9D-6B4C-4725-A49D-B3B595D5B33E}" type="presParOf" srcId="{D8FF9559-1114-4EC2-A4D3-9820E5584312}" destId="{2D6E845A-14EE-4DCE-9C20-37E9E5FD3A33}" srcOrd="0" destOrd="0" presId="urn:microsoft.com/office/officeart/2005/8/layout/hierarchy1"/>
    <dgm:cxn modelId="{AC7529C0-FFC6-4581-80CD-EB19F0B0C59C}" type="presParOf" srcId="{2D6E845A-14EE-4DCE-9C20-37E9E5FD3A33}" destId="{EA44DA4A-EDED-43F0-9DE1-BCB4FE98991A}" srcOrd="0" destOrd="0" presId="urn:microsoft.com/office/officeart/2005/8/layout/hierarchy1"/>
    <dgm:cxn modelId="{712430B5-AB3E-4C16-ABF3-D4B4AEEB4614}" type="presParOf" srcId="{EA44DA4A-EDED-43F0-9DE1-BCB4FE98991A}" destId="{E84FA3C6-F034-473A-9180-C52700FE642B}" srcOrd="0" destOrd="0" presId="urn:microsoft.com/office/officeart/2005/8/layout/hierarchy1"/>
    <dgm:cxn modelId="{49CFEC2E-A765-491D-94CE-E3D7C4455B72}" type="presParOf" srcId="{EA44DA4A-EDED-43F0-9DE1-BCB4FE98991A}" destId="{80D5E874-7DAF-4320-8C47-9496EED9A0DE}" srcOrd="1" destOrd="0" presId="urn:microsoft.com/office/officeart/2005/8/layout/hierarchy1"/>
    <dgm:cxn modelId="{58661FA1-E4F6-4000-9202-3D764F4CF41F}" type="presParOf" srcId="{2D6E845A-14EE-4DCE-9C20-37E9E5FD3A33}" destId="{61F2A49A-3092-4426-A27E-B17344F0E75C}" srcOrd="1" destOrd="0" presId="urn:microsoft.com/office/officeart/2005/8/layout/hierarchy1"/>
    <dgm:cxn modelId="{F0E6862D-0F90-4F55-AAFB-AE2D44698999}" type="presParOf" srcId="{D8FF9559-1114-4EC2-A4D3-9820E5584312}" destId="{F842B6D1-AFDD-4E4D-9E48-A544BBBC9EE7}" srcOrd="1" destOrd="0" presId="urn:microsoft.com/office/officeart/2005/8/layout/hierarchy1"/>
    <dgm:cxn modelId="{19127830-0F55-4C9F-A988-0F8C32AB8B8C}" type="presParOf" srcId="{F842B6D1-AFDD-4E4D-9E48-A544BBBC9EE7}" destId="{F12C4A90-72B5-4B83-806C-52535040C9A5}" srcOrd="0" destOrd="0" presId="urn:microsoft.com/office/officeart/2005/8/layout/hierarchy1"/>
    <dgm:cxn modelId="{CCAF2999-AE75-4AF6-B981-0F4EB28206F4}" type="presParOf" srcId="{F12C4A90-72B5-4B83-806C-52535040C9A5}" destId="{B2B59893-05C6-41C3-96A2-62F5076BBA79}" srcOrd="0" destOrd="0" presId="urn:microsoft.com/office/officeart/2005/8/layout/hierarchy1"/>
    <dgm:cxn modelId="{7CA4D9C4-0C15-490D-A8B5-C4FF2CBC842A}" type="presParOf" srcId="{F12C4A90-72B5-4B83-806C-52535040C9A5}" destId="{7CF18937-CAF9-4C63-B9F8-5ED5C32365BA}" srcOrd="1" destOrd="0" presId="urn:microsoft.com/office/officeart/2005/8/layout/hierarchy1"/>
    <dgm:cxn modelId="{2D6A8B6C-1524-4DA4-ADBE-94662E3C4AE3}" type="presParOf" srcId="{F842B6D1-AFDD-4E4D-9E48-A544BBBC9EE7}" destId="{683C10C0-08DD-483E-AD4B-70CE0995B1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D7DB55-3DFA-4158-AE84-9D29FB26711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6AA4593-46CF-4E15-839A-812EB8C8FCA6}">
      <dgm:prSet/>
      <dgm:spPr/>
      <dgm:t>
        <a:bodyPr/>
        <a:lstStyle/>
        <a:p>
          <a:r>
            <a:rPr lang="en-IE"/>
            <a:t>Policies</a:t>
          </a:r>
          <a:endParaRPr lang="en-US"/>
        </a:p>
      </dgm:t>
    </dgm:pt>
    <dgm:pt modelId="{D01BA60B-FFF8-4604-81D8-3099ADD8EDB2}" type="parTrans" cxnId="{BE7EED63-6DEE-4728-95F8-228F2EF871CD}">
      <dgm:prSet/>
      <dgm:spPr/>
      <dgm:t>
        <a:bodyPr/>
        <a:lstStyle/>
        <a:p>
          <a:endParaRPr lang="en-US"/>
        </a:p>
      </dgm:t>
    </dgm:pt>
    <dgm:pt modelId="{64E935EB-275D-4539-BD98-C353009FAC08}" type="sibTrans" cxnId="{BE7EED63-6DEE-4728-95F8-228F2EF871CD}">
      <dgm:prSet/>
      <dgm:spPr/>
      <dgm:t>
        <a:bodyPr/>
        <a:lstStyle/>
        <a:p>
          <a:endParaRPr lang="en-US"/>
        </a:p>
      </dgm:t>
    </dgm:pt>
    <dgm:pt modelId="{F29FA90C-ECE9-477A-AA37-4983BC05AA27}">
      <dgm:prSet phldr="0"/>
      <dgm:spPr/>
      <dgm:t>
        <a:bodyPr/>
        <a:lstStyle/>
        <a:p>
          <a:pPr rtl="0"/>
          <a:r>
            <a:rPr lang="en-IE">
              <a:solidFill>
                <a:srgbClr val="444444"/>
              </a:solidFill>
              <a:latin typeface="Calibri"/>
              <a:ea typeface="Calibri"/>
              <a:cs typeface="Calibri"/>
            </a:rPr>
            <a:t>Who we are:</a:t>
          </a:r>
        </a:p>
      </dgm:t>
    </dgm:pt>
    <dgm:pt modelId="{2049C8EE-01F8-423B-B638-8281F34459AD}" type="parTrans" cxnId="{C2693531-A817-4069-9757-53557E3EB85F}">
      <dgm:prSet/>
      <dgm:spPr/>
    </dgm:pt>
    <dgm:pt modelId="{27CDA948-5CF8-4C44-9E43-F8B3D54401F2}" type="sibTrans" cxnId="{C2693531-A817-4069-9757-53557E3EB85F}">
      <dgm:prSet/>
      <dgm:spPr/>
    </dgm:pt>
    <dgm:pt modelId="{33F93D13-06BF-41DD-96B4-E5E50208EA87}">
      <dgm:prSet phldr="0"/>
      <dgm:spPr/>
      <dgm:t>
        <a:bodyPr/>
        <a:lstStyle/>
        <a:p>
          <a:r>
            <a:rPr lang="en-IE">
              <a:solidFill>
                <a:srgbClr val="444444"/>
              </a:solidFill>
              <a:latin typeface="Calibri"/>
              <a:ea typeface="Calibri"/>
              <a:cs typeface="Calibri"/>
            </a:rPr>
            <a:t>Patron – DDLETB</a:t>
          </a:r>
          <a:endParaRPr lang="en-US">
            <a:solidFill>
              <a:srgbClr val="444444"/>
            </a:solidFill>
            <a:latin typeface="Calibri"/>
            <a:ea typeface="Calibri"/>
            <a:cs typeface="Calibri"/>
          </a:endParaRPr>
        </a:p>
      </dgm:t>
    </dgm:pt>
    <dgm:pt modelId="{2046962F-D778-4917-8848-0000B963F34A}" type="parTrans" cxnId="{1F28C4D3-38FF-4BC2-88F9-52B4A5C34127}">
      <dgm:prSet/>
      <dgm:spPr/>
    </dgm:pt>
    <dgm:pt modelId="{6A41FF98-1472-44B5-8192-512CABE64BE9}" type="sibTrans" cxnId="{1F28C4D3-38FF-4BC2-88F9-52B4A5C34127}">
      <dgm:prSet/>
      <dgm:spPr/>
    </dgm:pt>
    <dgm:pt modelId="{D9C14DDD-327E-46C1-9F3F-4C3A9271B605}">
      <dgm:prSet phldr="0"/>
      <dgm:spPr/>
      <dgm:t>
        <a:bodyPr/>
        <a:lstStyle/>
        <a:p>
          <a:pPr rtl="0"/>
          <a:r>
            <a:rPr lang="en-IE">
              <a:solidFill>
                <a:srgbClr val="444444"/>
              </a:solidFill>
              <a:latin typeface="Calibri"/>
              <a:ea typeface="Calibri"/>
              <a:cs typeface="Calibri"/>
            </a:rPr>
            <a:t>Board of Management – provides oversight</a:t>
          </a:r>
          <a:endParaRPr lang="en-US">
            <a:solidFill>
              <a:srgbClr val="444444"/>
            </a:solidFill>
            <a:latin typeface="Calibri"/>
            <a:ea typeface="Calibri"/>
            <a:cs typeface="Calibri"/>
          </a:endParaRPr>
        </a:p>
      </dgm:t>
    </dgm:pt>
    <dgm:pt modelId="{5990A3CC-B036-40BF-8114-11473D64D067}" type="parTrans" cxnId="{47648F7F-D34D-4E91-A586-ED601400AC51}">
      <dgm:prSet/>
      <dgm:spPr/>
    </dgm:pt>
    <dgm:pt modelId="{425D2DB5-0C9F-4FD7-9257-D61483C8ED66}" type="sibTrans" cxnId="{47648F7F-D34D-4E91-A586-ED601400AC51}">
      <dgm:prSet/>
      <dgm:spPr/>
    </dgm:pt>
    <dgm:pt modelId="{A98B069A-D1F2-4152-B6BC-466DAB7C23F8}">
      <dgm:prSet phldr="0"/>
      <dgm:spPr/>
      <dgm:t>
        <a:bodyPr/>
        <a:lstStyle/>
        <a:p>
          <a:pPr rtl="0"/>
          <a:r>
            <a:rPr lang="en-IE">
              <a:solidFill>
                <a:srgbClr val="444444"/>
              </a:solidFill>
              <a:latin typeface="Calibri"/>
              <a:ea typeface="Calibri"/>
              <a:cs typeface="Calibri"/>
            </a:rPr>
            <a:t>Active Parents Association – more information to follow</a:t>
          </a:r>
          <a:endParaRPr lang="en-US">
            <a:solidFill>
              <a:srgbClr val="444444"/>
            </a:solidFill>
            <a:latin typeface="Calibri"/>
            <a:ea typeface="Calibri"/>
            <a:cs typeface="Calibri"/>
          </a:endParaRPr>
        </a:p>
      </dgm:t>
    </dgm:pt>
    <dgm:pt modelId="{AFA89129-996C-4F06-B2C0-3FD1AADD1692}" type="parTrans" cxnId="{A2742F62-0995-4EBC-A3E3-AF248EF23E88}">
      <dgm:prSet/>
      <dgm:spPr/>
    </dgm:pt>
    <dgm:pt modelId="{5B59571C-32D8-4EC0-AAFA-51E7409BE98F}" type="sibTrans" cxnId="{A2742F62-0995-4EBC-A3E3-AF248EF23E88}">
      <dgm:prSet/>
      <dgm:spPr/>
    </dgm:pt>
    <dgm:pt modelId="{F5B7C6CA-FC74-4794-BC4A-3CDC27A96A5F}">
      <dgm:prSet phldr="0"/>
      <dgm:spPr/>
      <dgm:t>
        <a:bodyPr/>
        <a:lstStyle/>
        <a:p>
          <a:r>
            <a:rPr lang="en-IE">
              <a:solidFill>
                <a:srgbClr val="000000"/>
              </a:solidFill>
              <a:latin typeface="Calibri"/>
              <a:ea typeface="Calibri"/>
              <a:cs typeface="Calibri"/>
            </a:rPr>
            <a:t>Finances</a:t>
          </a:r>
          <a:r>
            <a:rPr lang="en-US">
              <a:solidFill>
                <a:srgbClr val="000000"/>
              </a:solidFill>
              <a:latin typeface="Calibri"/>
              <a:ea typeface="Calibri"/>
              <a:cs typeface="Calibri"/>
            </a:rPr>
            <a:t> </a:t>
          </a:r>
          <a:endParaRPr lang="en-IE">
            <a:latin typeface="Calibri Light"/>
            <a:ea typeface="Calibri Light"/>
            <a:cs typeface="Calibri Light"/>
          </a:endParaRPr>
        </a:p>
      </dgm:t>
    </dgm:pt>
    <dgm:pt modelId="{E8205402-E89D-411C-9071-8A839B79F795}" type="parTrans" cxnId="{6D19F4B1-DF9A-418C-84CC-76B91DB0A4A9}">
      <dgm:prSet/>
      <dgm:spPr/>
    </dgm:pt>
    <dgm:pt modelId="{BAA35486-CC9A-4BC1-879C-93296BB0BDB6}" type="sibTrans" cxnId="{6D19F4B1-DF9A-418C-84CC-76B91DB0A4A9}">
      <dgm:prSet/>
      <dgm:spPr/>
    </dgm:pt>
    <dgm:pt modelId="{D1E14831-A5E9-4AC7-912B-65FA71208E2D}">
      <dgm:prSet phldr="0"/>
      <dgm:spPr/>
      <dgm:t>
        <a:bodyPr/>
        <a:lstStyle/>
        <a:p>
          <a:pPr rtl="0"/>
          <a:r>
            <a:rPr lang="en-IE">
              <a:solidFill>
                <a:srgbClr val="444444"/>
              </a:solidFill>
              <a:latin typeface="Calibri"/>
              <a:ea typeface="Calibri"/>
              <a:cs typeface="Calibri"/>
            </a:rPr>
            <a:t>Core Values </a:t>
          </a:r>
        </a:p>
      </dgm:t>
    </dgm:pt>
    <dgm:pt modelId="{724A4D99-E6D0-48C2-834F-1DE633B8C759}" type="parTrans" cxnId="{484E874A-39A0-46F2-B4AB-DCE06B8A3846}">
      <dgm:prSet/>
      <dgm:spPr/>
    </dgm:pt>
    <dgm:pt modelId="{CCF00C55-455D-4663-BEED-3CDE482874BC}" type="sibTrans" cxnId="{484E874A-39A0-46F2-B4AB-DCE06B8A3846}">
      <dgm:prSet/>
      <dgm:spPr/>
    </dgm:pt>
    <dgm:pt modelId="{D0AF2F3C-E2C3-4A5D-98C9-52FE6AD49CB1}">
      <dgm:prSet phldr="0"/>
      <dgm:spPr/>
      <dgm:t>
        <a:bodyPr/>
        <a:lstStyle/>
        <a:p>
          <a:r>
            <a:rPr lang="en-IE" sz="1100">
              <a:latin typeface="Calibri"/>
              <a:ea typeface="Calibri"/>
              <a:cs typeface="Calibri"/>
            </a:rPr>
            <a:t>School Evaluation Reports</a:t>
          </a:r>
          <a:endParaRPr lang="en-IE" sz="1100">
            <a:latin typeface="Aptos"/>
          </a:endParaRPr>
        </a:p>
      </dgm:t>
    </dgm:pt>
    <dgm:pt modelId="{9EF22EC6-F80E-4282-B481-D2CC59327A54}" type="parTrans" cxnId="{5B656102-0767-459A-8435-73E4449C9390}">
      <dgm:prSet/>
      <dgm:spPr/>
    </dgm:pt>
    <dgm:pt modelId="{FD628979-E571-421A-BCA9-1AE69787FEFA}" type="sibTrans" cxnId="{5B656102-0767-459A-8435-73E4449C9390}">
      <dgm:prSet/>
      <dgm:spPr/>
    </dgm:pt>
    <dgm:pt modelId="{B178511D-B50C-44E3-A9C9-48B4C2FB36AF}">
      <dgm:prSet phldr="0"/>
      <dgm:spPr/>
      <dgm:t>
        <a:bodyPr/>
        <a:lstStyle/>
        <a:p>
          <a:pPr rtl="0"/>
          <a:r>
            <a:rPr lang="en-IE" sz="1100">
              <a:latin typeface="Calibri"/>
              <a:ea typeface="Calibri"/>
              <a:cs typeface="Calibri"/>
            </a:rPr>
            <a:t>What we offer</a:t>
          </a:r>
        </a:p>
      </dgm:t>
    </dgm:pt>
    <dgm:pt modelId="{AC4DE6F3-75A6-4FA1-BE46-A7D3EDC9400D}" type="parTrans" cxnId="{AEAFE833-D627-4DF2-AA53-27CC4CACCFCC}">
      <dgm:prSet/>
      <dgm:spPr/>
    </dgm:pt>
    <dgm:pt modelId="{E58B2DFF-CA81-44F7-8E5E-7300600F5B63}" type="sibTrans" cxnId="{AEAFE833-D627-4DF2-AA53-27CC4CACCFCC}">
      <dgm:prSet/>
      <dgm:spPr/>
    </dgm:pt>
    <dgm:pt modelId="{EEE975D4-A0F4-422F-B04E-1AE4BE56ABD1}" type="pres">
      <dgm:prSet presAssocID="{B6D7DB55-3DFA-4158-AE84-9D29FB26711F}" presName="linear" presStyleCnt="0">
        <dgm:presLayoutVars>
          <dgm:animLvl val="lvl"/>
          <dgm:resizeHandles val="exact"/>
        </dgm:presLayoutVars>
      </dgm:prSet>
      <dgm:spPr/>
    </dgm:pt>
    <dgm:pt modelId="{186CE922-CFA6-451B-A082-C6EFEE3F2C7E}" type="pres">
      <dgm:prSet presAssocID="{F29FA90C-ECE9-477A-AA37-4983BC05AA27}" presName="parentText" presStyleLbl="node1" presStyleIdx="0" presStyleCnt="5">
        <dgm:presLayoutVars>
          <dgm:chMax val="0"/>
          <dgm:bulletEnabled val="1"/>
        </dgm:presLayoutVars>
      </dgm:prSet>
      <dgm:spPr/>
    </dgm:pt>
    <dgm:pt modelId="{4BF6F32E-2B91-41D4-BD2A-2824FE836C12}" type="pres">
      <dgm:prSet presAssocID="{F29FA90C-ECE9-477A-AA37-4983BC05AA27}" presName="childText" presStyleLbl="revTx" presStyleIdx="0" presStyleCnt="1">
        <dgm:presLayoutVars>
          <dgm:bulletEnabled val="1"/>
        </dgm:presLayoutVars>
      </dgm:prSet>
      <dgm:spPr/>
    </dgm:pt>
    <dgm:pt modelId="{1F9305A0-0EF3-4F50-94F9-E47AD108240C}" type="pres">
      <dgm:prSet presAssocID="{B178511D-B50C-44E3-A9C9-48B4C2FB36AF}" presName="parentText" presStyleLbl="node1" presStyleIdx="1" presStyleCnt="5">
        <dgm:presLayoutVars>
          <dgm:chMax val="0"/>
          <dgm:bulletEnabled val="1"/>
        </dgm:presLayoutVars>
      </dgm:prSet>
      <dgm:spPr/>
    </dgm:pt>
    <dgm:pt modelId="{B1362CD3-0A17-4FA4-9E63-462AFC98185E}" type="pres">
      <dgm:prSet presAssocID="{E58B2DFF-CA81-44F7-8E5E-7300600F5B63}" presName="spacer" presStyleCnt="0"/>
      <dgm:spPr/>
    </dgm:pt>
    <dgm:pt modelId="{7194304E-C702-47E0-95BF-560DC73F9F15}" type="pres">
      <dgm:prSet presAssocID="{D0AF2F3C-E2C3-4A5D-98C9-52FE6AD49CB1}" presName="parentText" presStyleLbl="node1" presStyleIdx="2" presStyleCnt="5">
        <dgm:presLayoutVars>
          <dgm:chMax val="0"/>
          <dgm:bulletEnabled val="1"/>
        </dgm:presLayoutVars>
      </dgm:prSet>
      <dgm:spPr/>
    </dgm:pt>
    <dgm:pt modelId="{9ACD51AF-5DC4-48F9-9282-046F9393542F}" type="pres">
      <dgm:prSet presAssocID="{FD628979-E571-421A-BCA9-1AE69787FEFA}" presName="spacer" presStyleCnt="0"/>
      <dgm:spPr/>
    </dgm:pt>
    <dgm:pt modelId="{F73CAC07-C2D8-4F97-9FB7-DCA1B77DD809}" type="pres">
      <dgm:prSet presAssocID="{C6AA4593-46CF-4E15-839A-812EB8C8FCA6}" presName="parentText" presStyleLbl="node1" presStyleIdx="3" presStyleCnt="5">
        <dgm:presLayoutVars>
          <dgm:chMax val="0"/>
          <dgm:bulletEnabled val="1"/>
        </dgm:presLayoutVars>
      </dgm:prSet>
      <dgm:spPr/>
    </dgm:pt>
    <dgm:pt modelId="{C051B94B-ED1C-4C79-A9E2-B7BDB2D0AC0B}" type="pres">
      <dgm:prSet presAssocID="{64E935EB-275D-4539-BD98-C353009FAC08}" presName="spacer" presStyleCnt="0"/>
      <dgm:spPr/>
    </dgm:pt>
    <dgm:pt modelId="{B5227FD0-6756-4865-905B-747E67E288A3}" type="pres">
      <dgm:prSet presAssocID="{F5B7C6CA-FC74-4794-BC4A-3CDC27A96A5F}" presName="parentText" presStyleLbl="node1" presStyleIdx="4" presStyleCnt="5">
        <dgm:presLayoutVars>
          <dgm:chMax val="0"/>
          <dgm:bulletEnabled val="1"/>
        </dgm:presLayoutVars>
      </dgm:prSet>
      <dgm:spPr/>
    </dgm:pt>
  </dgm:ptLst>
  <dgm:cxnLst>
    <dgm:cxn modelId="{5B656102-0767-459A-8435-73E4449C9390}" srcId="{B6D7DB55-3DFA-4158-AE84-9D29FB26711F}" destId="{D0AF2F3C-E2C3-4A5D-98C9-52FE6AD49CB1}" srcOrd="2" destOrd="0" parTransId="{9EF22EC6-F80E-4282-B481-D2CC59327A54}" sibTransId="{FD628979-E571-421A-BCA9-1AE69787FEFA}"/>
    <dgm:cxn modelId="{C2693531-A817-4069-9757-53557E3EB85F}" srcId="{B6D7DB55-3DFA-4158-AE84-9D29FB26711F}" destId="{F29FA90C-ECE9-477A-AA37-4983BC05AA27}" srcOrd="0" destOrd="0" parTransId="{2049C8EE-01F8-423B-B638-8281F34459AD}" sibTransId="{27CDA948-5CF8-4C44-9E43-F8B3D54401F2}"/>
    <dgm:cxn modelId="{AEAFE833-D627-4DF2-AA53-27CC4CACCFCC}" srcId="{B6D7DB55-3DFA-4158-AE84-9D29FB26711F}" destId="{B178511D-B50C-44E3-A9C9-48B4C2FB36AF}" srcOrd="1" destOrd="0" parTransId="{AC4DE6F3-75A6-4FA1-BE46-A7D3EDC9400D}" sibTransId="{E58B2DFF-CA81-44F7-8E5E-7300600F5B63}"/>
    <dgm:cxn modelId="{7031D238-9016-49AE-B9DF-AE7090AD8D9A}" type="presOf" srcId="{F5B7C6CA-FC74-4794-BC4A-3CDC27A96A5F}" destId="{B5227FD0-6756-4865-905B-747E67E288A3}" srcOrd="0" destOrd="0" presId="urn:microsoft.com/office/officeart/2005/8/layout/vList2"/>
    <dgm:cxn modelId="{A2742F62-0995-4EBC-A3E3-AF248EF23E88}" srcId="{F29FA90C-ECE9-477A-AA37-4983BC05AA27}" destId="{A98B069A-D1F2-4152-B6BC-466DAB7C23F8}" srcOrd="3" destOrd="0" parTransId="{AFA89129-996C-4F06-B2C0-3FD1AADD1692}" sibTransId="{5B59571C-32D8-4EC0-AAFA-51E7409BE98F}"/>
    <dgm:cxn modelId="{147C4763-7AAC-4A7F-A5F1-63B87BC66EDF}" type="presOf" srcId="{33F93D13-06BF-41DD-96B4-E5E50208EA87}" destId="{4BF6F32E-2B91-41D4-BD2A-2824FE836C12}" srcOrd="0" destOrd="0" presId="urn:microsoft.com/office/officeart/2005/8/layout/vList2"/>
    <dgm:cxn modelId="{BE7EED63-6DEE-4728-95F8-228F2EF871CD}" srcId="{B6D7DB55-3DFA-4158-AE84-9D29FB26711F}" destId="{C6AA4593-46CF-4E15-839A-812EB8C8FCA6}" srcOrd="3" destOrd="0" parTransId="{D01BA60B-FFF8-4604-81D8-3099ADD8EDB2}" sibTransId="{64E935EB-275D-4539-BD98-C353009FAC08}"/>
    <dgm:cxn modelId="{484E874A-39A0-46F2-B4AB-DCE06B8A3846}" srcId="{F29FA90C-ECE9-477A-AA37-4983BC05AA27}" destId="{D1E14831-A5E9-4AC7-912B-65FA71208E2D}" srcOrd="1" destOrd="0" parTransId="{724A4D99-E6D0-48C2-834F-1DE633B8C759}" sibTransId="{CCF00C55-455D-4663-BEED-3CDE482874BC}"/>
    <dgm:cxn modelId="{9D2A926A-7BE2-462B-B09D-64627F052588}" type="presOf" srcId="{B6D7DB55-3DFA-4158-AE84-9D29FB26711F}" destId="{EEE975D4-A0F4-422F-B04E-1AE4BE56ABD1}" srcOrd="0" destOrd="0" presId="urn:microsoft.com/office/officeart/2005/8/layout/vList2"/>
    <dgm:cxn modelId="{9223C376-C543-40DC-99DE-2B3E864B8F99}" type="presOf" srcId="{D1E14831-A5E9-4AC7-912B-65FA71208E2D}" destId="{4BF6F32E-2B91-41D4-BD2A-2824FE836C12}" srcOrd="0" destOrd="1" presId="urn:microsoft.com/office/officeart/2005/8/layout/vList2"/>
    <dgm:cxn modelId="{47648F7F-D34D-4E91-A586-ED601400AC51}" srcId="{F29FA90C-ECE9-477A-AA37-4983BC05AA27}" destId="{D9C14DDD-327E-46C1-9F3F-4C3A9271B605}" srcOrd="2" destOrd="0" parTransId="{5990A3CC-B036-40BF-8114-11473D64D067}" sibTransId="{425D2DB5-0C9F-4FD7-9257-D61483C8ED66}"/>
    <dgm:cxn modelId="{A20DEF86-C4E5-40AE-8F11-967B73BCC2E1}" type="presOf" srcId="{D9C14DDD-327E-46C1-9F3F-4C3A9271B605}" destId="{4BF6F32E-2B91-41D4-BD2A-2824FE836C12}" srcOrd="0" destOrd="2" presId="urn:microsoft.com/office/officeart/2005/8/layout/vList2"/>
    <dgm:cxn modelId="{B08DC38F-C8C2-4D0D-A013-15B9B89B7421}" type="presOf" srcId="{C6AA4593-46CF-4E15-839A-812EB8C8FCA6}" destId="{F73CAC07-C2D8-4F97-9FB7-DCA1B77DD809}" srcOrd="0" destOrd="0" presId="urn:microsoft.com/office/officeart/2005/8/layout/vList2"/>
    <dgm:cxn modelId="{0D40879F-53C0-4EF8-8462-A82300A73EF7}" type="presOf" srcId="{A98B069A-D1F2-4152-B6BC-466DAB7C23F8}" destId="{4BF6F32E-2B91-41D4-BD2A-2824FE836C12}" srcOrd="0" destOrd="3" presId="urn:microsoft.com/office/officeart/2005/8/layout/vList2"/>
    <dgm:cxn modelId="{804BCAB0-B3CF-4DEE-A175-E10D37DABD77}" type="presOf" srcId="{B178511D-B50C-44E3-A9C9-48B4C2FB36AF}" destId="{1F9305A0-0EF3-4F50-94F9-E47AD108240C}" srcOrd="0" destOrd="0" presId="urn:microsoft.com/office/officeart/2005/8/layout/vList2"/>
    <dgm:cxn modelId="{6D19F4B1-DF9A-418C-84CC-76B91DB0A4A9}" srcId="{B6D7DB55-3DFA-4158-AE84-9D29FB26711F}" destId="{F5B7C6CA-FC74-4794-BC4A-3CDC27A96A5F}" srcOrd="4" destOrd="0" parTransId="{E8205402-E89D-411C-9071-8A839B79F795}" sibTransId="{BAA35486-CC9A-4BC1-879C-93296BB0BDB6}"/>
    <dgm:cxn modelId="{7456D4BE-0118-42BA-A514-9D85FC0E322A}" type="presOf" srcId="{D0AF2F3C-E2C3-4A5D-98C9-52FE6AD49CB1}" destId="{7194304E-C702-47E0-95BF-560DC73F9F15}" srcOrd="0" destOrd="0" presId="urn:microsoft.com/office/officeart/2005/8/layout/vList2"/>
    <dgm:cxn modelId="{1F28C4D3-38FF-4BC2-88F9-52B4A5C34127}" srcId="{F29FA90C-ECE9-477A-AA37-4983BC05AA27}" destId="{33F93D13-06BF-41DD-96B4-E5E50208EA87}" srcOrd="0" destOrd="0" parTransId="{2046962F-D778-4917-8848-0000B963F34A}" sibTransId="{6A41FF98-1472-44B5-8192-512CABE64BE9}"/>
    <dgm:cxn modelId="{2C2B49FB-EB43-4705-95AF-F856171C63CE}" type="presOf" srcId="{F29FA90C-ECE9-477A-AA37-4983BC05AA27}" destId="{186CE922-CFA6-451B-A082-C6EFEE3F2C7E}" srcOrd="0" destOrd="0" presId="urn:microsoft.com/office/officeart/2005/8/layout/vList2"/>
    <dgm:cxn modelId="{1DE4B53A-455C-472C-8EE5-3932148BE077}" type="presParOf" srcId="{EEE975D4-A0F4-422F-B04E-1AE4BE56ABD1}" destId="{186CE922-CFA6-451B-A082-C6EFEE3F2C7E}" srcOrd="0" destOrd="0" presId="urn:microsoft.com/office/officeart/2005/8/layout/vList2"/>
    <dgm:cxn modelId="{4D9EA036-F789-4920-BCCD-2BB5DDAE6851}" type="presParOf" srcId="{EEE975D4-A0F4-422F-B04E-1AE4BE56ABD1}" destId="{4BF6F32E-2B91-41D4-BD2A-2824FE836C12}" srcOrd="1" destOrd="0" presId="urn:microsoft.com/office/officeart/2005/8/layout/vList2"/>
    <dgm:cxn modelId="{8BB57218-9247-494F-BF5C-42DD6CE077FF}" type="presParOf" srcId="{EEE975D4-A0F4-422F-B04E-1AE4BE56ABD1}" destId="{1F9305A0-0EF3-4F50-94F9-E47AD108240C}" srcOrd="2" destOrd="0" presId="urn:microsoft.com/office/officeart/2005/8/layout/vList2"/>
    <dgm:cxn modelId="{0BC8A328-9BA7-401F-A6A2-1AB38F8E5374}" type="presParOf" srcId="{EEE975D4-A0F4-422F-B04E-1AE4BE56ABD1}" destId="{B1362CD3-0A17-4FA4-9E63-462AFC98185E}" srcOrd="3" destOrd="0" presId="urn:microsoft.com/office/officeart/2005/8/layout/vList2"/>
    <dgm:cxn modelId="{5CB6DA33-BC2D-4B10-9C5C-D4D385DE66AE}" type="presParOf" srcId="{EEE975D4-A0F4-422F-B04E-1AE4BE56ABD1}" destId="{7194304E-C702-47E0-95BF-560DC73F9F15}" srcOrd="4" destOrd="0" presId="urn:microsoft.com/office/officeart/2005/8/layout/vList2"/>
    <dgm:cxn modelId="{DFDFF5AA-5484-489C-A302-B43041EA975A}" type="presParOf" srcId="{EEE975D4-A0F4-422F-B04E-1AE4BE56ABD1}" destId="{9ACD51AF-5DC4-48F9-9282-046F9393542F}" srcOrd="5" destOrd="0" presId="urn:microsoft.com/office/officeart/2005/8/layout/vList2"/>
    <dgm:cxn modelId="{D9E89F52-5716-4801-BBD7-13A1D0D0087C}" type="presParOf" srcId="{EEE975D4-A0F4-422F-B04E-1AE4BE56ABD1}" destId="{F73CAC07-C2D8-4F97-9FB7-DCA1B77DD809}" srcOrd="6" destOrd="0" presId="urn:microsoft.com/office/officeart/2005/8/layout/vList2"/>
    <dgm:cxn modelId="{5E663F0F-6097-461D-9FA6-7812774AB8BB}" type="presParOf" srcId="{EEE975D4-A0F4-422F-B04E-1AE4BE56ABD1}" destId="{C051B94B-ED1C-4C79-A9E2-B7BDB2D0AC0B}" srcOrd="7" destOrd="0" presId="urn:microsoft.com/office/officeart/2005/8/layout/vList2"/>
    <dgm:cxn modelId="{BFFA3664-0B18-4DBE-842D-1559BA109009}" type="presParOf" srcId="{EEE975D4-A0F4-422F-B04E-1AE4BE56ABD1}" destId="{B5227FD0-6756-4865-905B-747E67E288A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4E2DD3-A07A-4E78-AB35-4D37326AB811}"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E957F2F-2AC6-48C7-8B00-E4D5CC9453F8}">
      <dgm:prSet/>
      <dgm:spPr/>
      <dgm:t>
        <a:bodyPr/>
        <a:lstStyle/>
        <a:p>
          <a:pPr>
            <a:lnSpc>
              <a:spcPct val="100000"/>
            </a:lnSpc>
            <a:defRPr b="1"/>
          </a:pPr>
          <a:r>
            <a:rPr lang="en-IE"/>
            <a:t>Established:</a:t>
          </a:r>
        </a:p>
      </dgm:t>
    </dgm:pt>
    <dgm:pt modelId="{284E1896-D614-41AD-BAFC-080D04D59BB1}" type="parTrans" cxnId="{88CB6B58-756F-465A-A970-871FCBDAA976}">
      <dgm:prSet/>
      <dgm:spPr/>
      <dgm:t>
        <a:bodyPr/>
        <a:lstStyle/>
        <a:p>
          <a:endParaRPr lang="en-US"/>
        </a:p>
      </dgm:t>
    </dgm:pt>
    <dgm:pt modelId="{9D4B53EA-933B-4321-9618-0BB018888B1C}" type="sibTrans" cxnId="{88CB6B58-756F-465A-A970-871FCBDAA976}">
      <dgm:prSet/>
      <dgm:spPr/>
      <dgm:t>
        <a:bodyPr/>
        <a:lstStyle/>
        <a:p>
          <a:endParaRPr lang="en-US"/>
        </a:p>
      </dgm:t>
    </dgm:pt>
    <dgm:pt modelId="{64FCA83C-67EC-4589-BD5B-E2E2832B6840}">
      <dgm:prSet/>
      <dgm:spPr/>
      <dgm:t>
        <a:bodyPr/>
        <a:lstStyle/>
        <a:p>
          <a:pPr>
            <a:lnSpc>
              <a:spcPct val="100000"/>
            </a:lnSpc>
          </a:pPr>
          <a:r>
            <a:rPr lang="en-IE"/>
            <a:t>Lucan CC (since 1987) and Vocational School since 1950s</a:t>
          </a:r>
        </a:p>
      </dgm:t>
    </dgm:pt>
    <dgm:pt modelId="{8C27E401-932C-41EE-AB82-831CA59BAF12}" type="parTrans" cxnId="{5AB7635D-A10F-4F7B-9A1A-5A34C0164673}">
      <dgm:prSet/>
      <dgm:spPr/>
      <dgm:t>
        <a:bodyPr/>
        <a:lstStyle/>
        <a:p>
          <a:endParaRPr lang="en-US"/>
        </a:p>
      </dgm:t>
    </dgm:pt>
    <dgm:pt modelId="{B5612CF8-F986-4662-A662-9345EDAE98B8}" type="sibTrans" cxnId="{5AB7635D-A10F-4F7B-9A1A-5A34C0164673}">
      <dgm:prSet/>
      <dgm:spPr/>
      <dgm:t>
        <a:bodyPr/>
        <a:lstStyle/>
        <a:p>
          <a:endParaRPr lang="en-US"/>
        </a:p>
      </dgm:t>
    </dgm:pt>
    <dgm:pt modelId="{EFC3CE71-A503-4E8D-9F88-E7F85C878E32}">
      <dgm:prSet/>
      <dgm:spPr/>
      <dgm:t>
        <a:bodyPr/>
        <a:lstStyle/>
        <a:p>
          <a:pPr>
            <a:lnSpc>
              <a:spcPct val="100000"/>
            </a:lnSpc>
          </a:pPr>
          <a:r>
            <a:rPr lang="en-IE"/>
            <a:t>High standards</a:t>
          </a:r>
          <a:r>
            <a:rPr lang="en-IE">
              <a:latin typeface="Calibri Light" panose="020F0302020204030204"/>
            </a:rPr>
            <a:t> </a:t>
          </a:r>
          <a:r>
            <a:rPr lang="en-IE" sz="1800" b="0">
              <a:latin typeface="Calibri Light" panose="020F0302020204030204"/>
            </a:rPr>
            <a:t>&amp; </a:t>
          </a:r>
          <a:r>
            <a:rPr lang="en-IE" sz="2200" b="0">
              <a:latin typeface="Calibri Light" panose="020F0302020204030204"/>
            </a:rPr>
            <a:t>Excellent track</a:t>
          </a:r>
          <a:r>
            <a:rPr lang="en-IE" sz="2200" b="0"/>
            <a:t> record</a:t>
          </a:r>
        </a:p>
      </dgm:t>
    </dgm:pt>
    <dgm:pt modelId="{6B28877E-0D0B-4E85-9433-63E4138D8ED7}" type="parTrans" cxnId="{39F63306-8D89-4E5D-8275-6EE7232BC752}">
      <dgm:prSet/>
      <dgm:spPr/>
      <dgm:t>
        <a:bodyPr/>
        <a:lstStyle/>
        <a:p>
          <a:endParaRPr lang="en-US"/>
        </a:p>
      </dgm:t>
    </dgm:pt>
    <dgm:pt modelId="{D63ADB35-D08A-4ECD-AE8B-EC0878FB3487}" type="sibTrans" cxnId="{39F63306-8D89-4E5D-8275-6EE7232BC752}">
      <dgm:prSet/>
      <dgm:spPr/>
      <dgm:t>
        <a:bodyPr/>
        <a:lstStyle/>
        <a:p>
          <a:endParaRPr lang="en-US"/>
        </a:p>
      </dgm:t>
    </dgm:pt>
    <dgm:pt modelId="{0558C0C1-819D-4B3A-BF50-B12D7C184ABD}">
      <dgm:prSet/>
      <dgm:spPr/>
      <dgm:t>
        <a:bodyPr/>
        <a:lstStyle/>
        <a:p>
          <a:pPr>
            <a:lnSpc>
              <a:spcPct val="100000"/>
            </a:lnSpc>
          </a:pPr>
          <a:r>
            <a:rPr lang="en-IE"/>
            <a:t>Strong extra-curricular programme</a:t>
          </a:r>
        </a:p>
      </dgm:t>
    </dgm:pt>
    <dgm:pt modelId="{D804783C-6763-434A-AD1B-B4FBFB9D582B}" type="parTrans" cxnId="{ECC4CFCF-9E9E-4F6C-BA82-6E123488029C}">
      <dgm:prSet/>
      <dgm:spPr/>
      <dgm:t>
        <a:bodyPr/>
        <a:lstStyle/>
        <a:p>
          <a:endParaRPr lang="en-US"/>
        </a:p>
      </dgm:t>
    </dgm:pt>
    <dgm:pt modelId="{08E94576-9C87-418D-81AD-C3BCF85E3EC4}" type="sibTrans" cxnId="{ECC4CFCF-9E9E-4F6C-BA82-6E123488029C}">
      <dgm:prSet/>
      <dgm:spPr/>
      <dgm:t>
        <a:bodyPr/>
        <a:lstStyle/>
        <a:p>
          <a:endParaRPr lang="en-US"/>
        </a:p>
      </dgm:t>
    </dgm:pt>
    <dgm:pt modelId="{C4429AFF-5CE3-424A-919C-6EF03861AEE9}">
      <dgm:prSet/>
      <dgm:spPr/>
      <dgm:t>
        <a:bodyPr/>
        <a:lstStyle/>
        <a:p>
          <a:pPr>
            <a:lnSpc>
              <a:spcPct val="100000"/>
            </a:lnSpc>
            <a:defRPr b="1"/>
          </a:pPr>
          <a:r>
            <a:rPr lang="en-IE">
              <a:latin typeface="Calibri Light" panose="020F0302020204030204"/>
            </a:rPr>
            <a:t>Junior &amp; Senior</a:t>
          </a:r>
          <a:r>
            <a:rPr lang="en-IE"/>
            <a:t> Cycle:</a:t>
          </a:r>
        </a:p>
      </dgm:t>
    </dgm:pt>
    <dgm:pt modelId="{D8319A22-2A56-4DA0-8B19-8CB608B81E7E}" type="parTrans" cxnId="{D8730D6D-053B-4E36-B687-A0E78D83E8FB}">
      <dgm:prSet/>
      <dgm:spPr/>
      <dgm:t>
        <a:bodyPr/>
        <a:lstStyle/>
        <a:p>
          <a:endParaRPr lang="en-US"/>
        </a:p>
      </dgm:t>
    </dgm:pt>
    <dgm:pt modelId="{16AF8D54-CEBC-4BA5-A03A-75540674EBD5}" type="sibTrans" cxnId="{D8730D6D-053B-4E36-B687-A0E78D83E8FB}">
      <dgm:prSet/>
      <dgm:spPr/>
      <dgm:t>
        <a:bodyPr/>
        <a:lstStyle/>
        <a:p>
          <a:endParaRPr lang="en-US"/>
        </a:p>
      </dgm:t>
    </dgm:pt>
    <dgm:pt modelId="{D0D325C6-F6A7-4911-8980-86CF2630E62C}">
      <dgm:prSet/>
      <dgm:spPr/>
      <dgm:t>
        <a:bodyPr/>
        <a:lstStyle/>
        <a:p>
          <a:pPr>
            <a:lnSpc>
              <a:spcPct val="100000"/>
            </a:lnSpc>
          </a:pPr>
          <a:r>
            <a:rPr lang="en-IE">
              <a:latin typeface="Calibri Light" panose="020F0302020204030204"/>
            </a:rPr>
            <a:t>Pathways</a:t>
          </a:r>
          <a:r>
            <a:rPr lang="en-IE"/>
            <a:t> </a:t>
          </a:r>
          <a:r>
            <a:rPr lang="en-IE">
              <a:latin typeface="Calibri Light" panose="020F0302020204030204"/>
            </a:rPr>
            <a:t>for new subjects:</a:t>
          </a:r>
          <a:r>
            <a:rPr lang="en-IE"/>
            <a:t> Politics &amp; Society, LC Physical Education, Computer Science</a:t>
          </a:r>
        </a:p>
      </dgm:t>
    </dgm:pt>
    <dgm:pt modelId="{FF052D11-30E5-4EEA-9570-FBD591D23BFC}" type="parTrans" cxnId="{85BA51A5-7802-45B7-B494-7C2AA5964251}">
      <dgm:prSet/>
      <dgm:spPr/>
      <dgm:t>
        <a:bodyPr/>
        <a:lstStyle/>
        <a:p>
          <a:endParaRPr lang="en-US"/>
        </a:p>
      </dgm:t>
    </dgm:pt>
    <dgm:pt modelId="{48CEBEBE-E5A8-4AFE-9823-E4D19D239C14}" type="sibTrans" cxnId="{85BA51A5-7802-45B7-B494-7C2AA5964251}">
      <dgm:prSet/>
      <dgm:spPr/>
      <dgm:t>
        <a:bodyPr/>
        <a:lstStyle/>
        <a:p>
          <a:endParaRPr lang="en-US"/>
        </a:p>
      </dgm:t>
    </dgm:pt>
    <dgm:pt modelId="{8578E2ED-19F6-4FA9-A9D2-C21DD6AF173F}">
      <dgm:prSet/>
      <dgm:spPr/>
      <dgm:t>
        <a:bodyPr/>
        <a:lstStyle/>
        <a:p>
          <a:pPr>
            <a:lnSpc>
              <a:spcPct val="100000"/>
            </a:lnSpc>
          </a:pPr>
          <a:endParaRPr lang="en-IE"/>
        </a:p>
      </dgm:t>
    </dgm:pt>
    <dgm:pt modelId="{19B5A0A4-32A6-4AE6-9615-BCD4106084A9}" type="parTrans" cxnId="{97F23443-4E53-4F85-A499-44A04978E40A}">
      <dgm:prSet/>
      <dgm:spPr/>
      <dgm:t>
        <a:bodyPr/>
        <a:lstStyle/>
        <a:p>
          <a:endParaRPr lang="en-US"/>
        </a:p>
      </dgm:t>
    </dgm:pt>
    <dgm:pt modelId="{8D856C84-C96C-4C59-8994-F59BD019DFC4}" type="sibTrans" cxnId="{97F23443-4E53-4F85-A499-44A04978E40A}">
      <dgm:prSet/>
      <dgm:spPr/>
      <dgm:t>
        <a:bodyPr/>
        <a:lstStyle/>
        <a:p>
          <a:endParaRPr lang="en-US"/>
        </a:p>
      </dgm:t>
    </dgm:pt>
    <dgm:pt modelId="{FD9DD207-D2BE-413F-A96E-35A74CFC45E1}">
      <dgm:prSet/>
      <dgm:spPr/>
      <dgm:t>
        <a:bodyPr/>
        <a:lstStyle/>
        <a:p>
          <a:pPr>
            <a:lnSpc>
              <a:spcPct val="100000"/>
            </a:lnSpc>
            <a:defRPr b="1"/>
          </a:pPr>
          <a:r>
            <a:rPr lang="en-IE"/>
            <a:t>Technology:</a:t>
          </a:r>
        </a:p>
      </dgm:t>
    </dgm:pt>
    <dgm:pt modelId="{7132EF13-4E75-4131-83C4-4A8B74D66C72}" type="parTrans" cxnId="{AE603D70-E02B-430C-9CBC-0A44E0E08A98}">
      <dgm:prSet/>
      <dgm:spPr/>
      <dgm:t>
        <a:bodyPr/>
        <a:lstStyle/>
        <a:p>
          <a:endParaRPr lang="en-US"/>
        </a:p>
      </dgm:t>
    </dgm:pt>
    <dgm:pt modelId="{4DF6BCE7-1CDC-49A3-B5AD-D823A60B9A0C}" type="sibTrans" cxnId="{AE603D70-E02B-430C-9CBC-0A44E0E08A98}">
      <dgm:prSet/>
      <dgm:spPr/>
      <dgm:t>
        <a:bodyPr/>
        <a:lstStyle/>
        <a:p>
          <a:endParaRPr lang="en-US"/>
        </a:p>
      </dgm:t>
    </dgm:pt>
    <dgm:pt modelId="{18019515-E948-4649-94D2-08DCB408B0D4}">
      <dgm:prSet/>
      <dgm:spPr/>
      <dgm:t>
        <a:bodyPr/>
        <a:lstStyle/>
        <a:p>
          <a:pPr>
            <a:lnSpc>
              <a:spcPct val="100000"/>
            </a:lnSpc>
          </a:pPr>
          <a:r>
            <a:rPr lang="en-IE"/>
            <a:t>Wireless technology, computer </a:t>
          </a:r>
          <a:r>
            <a:rPr lang="en-IE" sz="2200">
              <a:latin typeface="Calibri Light" panose="020F0302020204030204"/>
            </a:rPr>
            <a:t>rooms and portable laptop</a:t>
          </a:r>
          <a:r>
            <a:rPr lang="en-IE" sz="2200" b="0">
              <a:latin typeface="Calibri Light" panose="020F0302020204030204"/>
            </a:rPr>
            <a:t> trolleys</a:t>
          </a:r>
          <a:endParaRPr lang="en-IE" sz="2200" b="0"/>
        </a:p>
      </dgm:t>
    </dgm:pt>
    <dgm:pt modelId="{25F49D69-2078-4A11-8B31-1805900AFD67}" type="parTrans" cxnId="{67507836-46C3-4344-B726-E27A8EEEEBA6}">
      <dgm:prSet/>
      <dgm:spPr/>
      <dgm:t>
        <a:bodyPr/>
        <a:lstStyle/>
        <a:p>
          <a:endParaRPr lang="en-US"/>
        </a:p>
      </dgm:t>
    </dgm:pt>
    <dgm:pt modelId="{3648AFE1-FBF2-4C0B-B77D-DC8434BB2870}" type="sibTrans" cxnId="{67507836-46C3-4344-B726-E27A8EEEEBA6}">
      <dgm:prSet/>
      <dgm:spPr/>
      <dgm:t>
        <a:bodyPr/>
        <a:lstStyle/>
        <a:p>
          <a:endParaRPr lang="en-US"/>
        </a:p>
      </dgm:t>
    </dgm:pt>
    <dgm:pt modelId="{440C53D0-978F-40B9-B9CA-54A967F7EA2D}">
      <dgm:prSet/>
      <dgm:spPr/>
      <dgm:t>
        <a:bodyPr/>
        <a:lstStyle/>
        <a:p>
          <a:pPr>
            <a:lnSpc>
              <a:spcPct val="100000"/>
            </a:lnSpc>
          </a:pPr>
          <a:r>
            <a:rPr lang="en-IE"/>
            <a:t>Using Microsoft 365 as a teaching and learning platform</a:t>
          </a:r>
        </a:p>
      </dgm:t>
    </dgm:pt>
    <dgm:pt modelId="{FF0B1656-A481-4D0D-BB87-3A3D5E3040A2}" type="parTrans" cxnId="{76057E01-3C78-4F6B-8C1C-D1A2D9C59082}">
      <dgm:prSet/>
      <dgm:spPr/>
      <dgm:t>
        <a:bodyPr/>
        <a:lstStyle/>
        <a:p>
          <a:endParaRPr lang="en-US"/>
        </a:p>
      </dgm:t>
    </dgm:pt>
    <dgm:pt modelId="{2460DE28-B957-4C34-AFA3-D4E35F056F96}" type="sibTrans" cxnId="{76057E01-3C78-4F6B-8C1C-D1A2D9C59082}">
      <dgm:prSet/>
      <dgm:spPr/>
      <dgm:t>
        <a:bodyPr/>
        <a:lstStyle/>
        <a:p>
          <a:endParaRPr lang="en-US"/>
        </a:p>
      </dgm:t>
    </dgm:pt>
    <dgm:pt modelId="{49A6A588-8398-474A-8DA8-3B9A3B6C9023}">
      <dgm:prSet/>
      <dgm:spPr/>
      <dgm:t>
        <a:bodyPr/>
        <a:lstStyle/>
        <a:p>
          <a:pPr>
            <a:lnSpc>
              <a:spcPct val="100000"/>
            </a:lnSpc>
            <a:defRPr b="1"/>
          </a:pPr>
          <a:r>
            <a:rPr lang="en-IE"/>
            <a:t>Building Plans:</a:t>
          </a:r>
        </a:p>
      </dgm:t>
    </dgm:pt>
    <dgm:pt modelId="{E4F818C0-5534-4D5B-B503-19B929344084}" type="parTrans" cxnId="{4D30705C-F8C8-494E-81A5-9FBE69231118}">
      <dgm:prSet/>
      <dgm:spPr/>
      <dgm:t>
        <a:bodyPr/>
        <a:lstStyle/>
        <a:p>
          <a:endParaRPr lang="en-US"/>
        </a:p>
      </dgm:t>
    </dgm:pt>
    <dgm:pt modelId="{69C77307-2C19-4BEC-96BB-C4988A629A11}" type="sibTrans" cxnId="{4D30705C-F8C8-494E-81A5-9FBE69231118}">
      <dgm:prSet/>
      <dgm:spPr/>
      <dgm:t>
        <a:bodyPr/>
        <a:lstStyle/>
        <a:p>
          <a:endParaRPr lang="en-US"/>
        </a:p>
      </dgm:t>
    </dgm:pt>
    <dgm:pt modelId="{30101E72-546D-45DC-8382-A3A140299B1B}">
      <dgm:prSet phldr="0"/>
      <dgm:spPr/>
      <dgm:t>
        <a:bodyPr/>
        <a:lstStyle/>
        <a:p>
          <a:pPr>
            <a:lnSpc>
              <a:spcPct val="100000"/>
            </a:lnSpc>
          </a:pPr>
          <a:r>
            <a:rPr lang="en-IE">
              <a:latin typeface="Calibri Light" panose="020F0302020204030204"/>
            </a:rPr>
            <a:t>New extension Phase 1 ready for August 2026 </a:t>
          </a:r>
          <a:endParaRPr lang="en-IE"/>
        </a:p>
      </dgm:t>
    </dgm:pt>
    <dgm:pt modelId="{7F48016F-39D7-4B8A-8EB7-CF37CA461C7E}" type="parTrans" cxnId="{1A69079B-5218-40B1-A728-E8D10A6FACBA}">
      <dgm:prSet/>
      <dgm:spPr/>
      <dgm:t>
        <a:bodyPr/>
        <a:lstStyle/>
        <a:p>
          <a:endParaRPr lang="en-US"/>
        </a:p>
      </dgm:t>
    </dgm:pt>
    <dgm:pt modelId="{04A2B87C-5BDB-49F1-A9A3-994CDFFD6757}" type="sibTrans" cxnId="{1A69079B-5218-40B1-A728-E8D10A6FACBA}">
      <dgm:prSet/>
      <dgm:spPr/>
      <dgm:t>
        <a:bodyPr/>
        <a:lstStyle/>
        <a:p>
          <a:endParaRPr lang="en-US"/>
        </a:p>
      </dgm:t>
    </dgm:pt>
    <dgm:pt modelId="{F46AE76D-6B9D-4AF0-B13C-78A1A6A19A9D}">
      <dgm:prSet/>
      <dgm:spPr/>
      <dgm:t>
        <a:bodyPr/>
        <a:lstStyle/>
        <a:p>
          <a:pPr>
            <a:lnSpc>
              <a:spcPct val="100000"/>
            </a:lnSpc>
          </a:pPr>
          <a:r>
            <a:rPr lang="en-IE">
              <a:latin typeface="Calibri Light" panose="020F0302020204030204"/>
            </a:rPr>
            <a:t>Phase 2 of Extension</a:t>
          </a:r>
          <a:r>
            <a:rPr lang="en-IE"/>
            <a:t> and refurbishment</a:t>
          </a:r>
          <a:r>
            <a:rPr lang="en-IE">
              <a:latin typeface="Calibri Light" panose="020F0302020204030204"/>
            </a:rPr>
            <a:t> waiting for confirmation by DEY</a:t>
          </a:r>
          <a:endParaRPr lang="en-IE"/>
        </a:p>
      </dgm:t>
    </dgm:pt>
    <dgm:pt modelId="{12CC818F-EF5D-4899-A70B-6E2E2224B97F}" type="parTrans" cxnId="{A84B0562-E06F-4BD8-8A9E-E12B9427BE32}">
      <dgm:prSet/>
      <dgm:spPr/>
      <dgm:t>
        <a:bodyPr/>
        <a:lstStyle/>
        <a:p>
          <a:endParaRPr lang="en-US"/>
        </a:p>
      </dgm:t>
    </dgm:pt>
    <dgm:pt modelId="{85B3554C-4ACD-4702-BFF5-25BBF37209C3}" type="sibTrans" cxnId="{A84B0562-E06F-4BD8-8A9E-E12B9427BE32}">
      <dgm:prSet/>
      <dgm:spPr/>
      <dgm:t>
        <a:bodyPr/>
        <a:lstStyle/>
        <a:p>
          <a:endParaRPr lang="en-US"/>
        </a:p>
      </dgm:t>
    </dgm:pt>
    <dgm:pt modelId="{2C430C79-B405-44E8-A473-5C12E5A20458}">
      <dgm:prSet phldr="0"/>
      <dgm:spPr/>
      <dgm:t>
        <a:bodyPr/>
        <a:lstStyle/>
        <a:p>
          <a:pPr>
            <a:lnSpc>
              <a:spcPct val="100000"/>
            </a:lnSpc>
          </a:pPr>
          <a:r>
            <a:rPr lang="en-IE" b="1">
              <a:solidFill>
                <a:srgbClr val="FF0000"/>
              </a:solidFill>
              <a:latin typeface="Calibri Light" panose="020F0302020204030204"/>
            </a:rPr>
            <a:t>Phase 2 includes new gym, refurb of whole building</a:t>
          </a:r>
          <a:endParaRPr lang="en-IE"/>
        </a:p>
      </dgm:t>
    </dgm:pt>
    <dgm:pt modelId="{6B65301D-978D-444C-856B-8B67FF563C04}" type="parTrans" cxnId="{9979CF26-7F51-44AC-BB86-A6D42D42A96F}">
      <dgm:prSet/>
      <dgm:spPr/>
      <dgm:t>
        <a:bodyPr/>
        <a:lstStyle/>
        <a:p>
          <a:endParaRPr lang="en-US"/>
        </a:p>
      </dgm:t>
    </dgm:pt>
    <dgm:pt modelId="{650D9A16-02C5-4D31-A9CA-BCD9EE1B6B9F}" type="sibTrans" cxnId="{9979CF26-7F51-44AC-BB86-A6D42D42A96F}">
      <dgm:prSet/>
      <dgm:spPr/>
      <dgm:t>
        <a:bodyPr/>
        <a:lstStyle/>
        <a:p>
          <a:endParaRPr lang="en-US"/>
        </a:p>
      </dgm:t>
    </dgm:pt>
    <dgm:pt modelId="{6FA01B9D-7133-4FF2-8079-E2B2AC95DC0D}">
      <dgm:prSet phldr="0"/>
      <dgm:spPr/>
      <dgm:t>
        <a:bodyPr/>
        <a:lstStyle/>
        <a:p>
          <a:pPr>
            <a:lnSpc>
              <a:spcPct val="100000"/>
            </a:lnSpc>
          </a:pPr>
          <a:r>
            <a:rPr lang="en-IE">
              <a:latin typeface="Calibri Light" panose="020F0302020204030204"/>
            </a:rPr>
            <a:t>Broad range of options – we aim to meet the needs of our students</a:t>
          </a:r>
          <a:endParaRPr lang="en-IE"/>
        </a:p>
      </dgm:t>
    </dgm:pt>
    <dgm:pt modelId="{5D3B291A-D9A5-4244-8D8B-BD92FFCA3323}" type="parTrans" cxnId="{AC929E8A-75F6-40F7-AE46-8650C0761A83}">
      <dgm:prSet/>
      <dgm:spPr/>
    </dgm:pt>
    <dgm:pt modelId="{1EDFCC6C-FE62-41D3-BC0D-4FBC892A0868}" type="sibTrans" cxnId="{AC929E8A-75F6-40F7-AE46-8650C0761A83}">
      <dgm:prSet/>
      <dgm:spPr/>
    </dgm:pt>
    <dgm:pt modelId="{FC2130C7-0E03-4965-A0E5-EFF375B751F1}">
      <dgm:prSet phldr="0"/>
      <dgm:spPr/>
      <dgm:t>
        <a:bodyPr/>
        <a:lstStyle/>
        <a:p>
          <a:pPr rtl="0">
            <a:lnSpc>
              <a:spcPct val="100000"/>
            </a:lnSpc>
            <a:defRPr b="1"/>
          </a:pPr>
          <a:r>
            <a:rPr lang="en-IE" b="0">
              <a:latin typeface="Calibri Light" panose="020F0302020204030204"/>
            </a:rPr>
            <a:t>Exploring 1:1 devices at senior cycle 2026/27</a:t>
          </a:r>
        </a:p>
      </dgm:t>
    </dgm:pt>
    <dgm:pt modelId="{F830CFE7-5B8F-4EBC-8B5D-B72CD5D0AFD6}" type="parTrans" cxnId="{4E4D7D31-D006-4FD0-9A5D-CC2DDB370D7E}">
      <dgm:prSet/>
      <dgm:spPr/>
    </dgm:pt>
    <dgm:pt modelId="{B2BCDB03-683C-4F53-AECC-CF3EE8FAF8F0}" type="sibTrans" cxnId="{4E4D7D31-D006-4FD0-9A5D-CC2DDB370D7E}">
      <dgm:prSet/>
      <dgm:spPr/>
    </dgm:pt>
    <dgm:pt modelId="{E96FC100-39D6-4A9B-9336-43EF460DC5C5}" type="pres">
      <dgm:prSet presAssocID="{8C4E2DD3-A07A-4E78-AB35-4D37326AB811}" presName="root" presStyleCnt="0">
        <dgm:presLayoutVars>
          <dgm:dir/>
          <dgm:resizeHandles val="exact"/>
        </dgm:presLayoutVars>
      </dgm:prSet>
      <dgm:spPr/>
    </dgm:pt>
    <dgm:pt modelId="{E4E979C6-33FA-44FB-B2E5-58625B809CDD}" type="pres">
      <dgm:prSet presAssocID="{9E957F2F-2AC6-48C7-8B00-E4D5CC9453F8}" presName="compNode" presStyleCnt="0"/>
      <dgm:spPr/>
    </dgm:pt>
    <dgm:pt modelId="{4E35D111-FE1D-427E-9B4E-D3070B97E719}" type="pres">
      <dgm:prSet presAssocID="{9E957F2F-2AC6-48C7-8B00-E4D5CC9453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A5A8B1D5-546F-465E-BA51-23217567EA33}" type="pres">
      <dgm:prSet presAssocID="{9E957F2F-2AC6-48C7-8B00-E4D5CC9453F8}" presName="iconSpace" presStyleCnt="0"/>
      <dgm:spPr/>
    </dgm:pt>
    <dgm:pt modelId="{16372638-1087-4A45-825E-0D73FCC5D46D}" type="pres">
      <dgm:prSet presAssocID="{9E957F2F-2AC6-48C7-8B00-E4D5CC9453F8}" presName="parTx" presStyleLbl="revTx" presStyleIdx="0" presStyleCnt="8">
        <dgm:presLayoutVars>
          <dgm:chMax val="0"/>
          <dgm:chPref val="0"/>
        </dgm:presLayoutVars>
      </dgm:prSet>
      <dgm:spPr/>
    </dgm:pt>
    <dgm:pt modelId="{550531A4-FF43-4789-9E5D-24D224BE0753}" type="pres">
      <dgm:prSet presAssocID="{9E957F2F-2AC6-48C7-8B00-E4D5CC9453F8}" presName="txSpace" presStyleCnt="0"/>
      <dgm:spPr/>
    </dgm:pt>
    <dgm:pt modelId="{E273E0AC-F660-415E-947A-BEE9FAB6D94F}" type="pres">
      <dgm:prSet presAssocID="{9E957F2F-2AC6-48C7-8B00-E4D5CC9453F8}" presName="desTx" presStyleLbl="revTx" presStyleIdx="1" presStyleCnt="8">
        <dgm:presLayoutVars/>
      </dgm:prSet>
      <dgm:spPr/>
    </dgm:pt>
    <dgm:pt modelId="{0ACB562D-4CC1-44FF-BBE1-C509868CD944}" type="pres">
      <dgm:prSet presAssocID="{9D4B53EA-933B-4321-9618-0BB018888B1C}" presName="sibTrans" presStyleCnt="0"/>
      <dgm:spPr/>
    </dgm:pt>
    <dgm:pt modelId="{BE95520A-0F62-488E-8BBA-14E8554911D4}" type="pres">
      <dgm:prSet presAssocID="{C4429AFF-5CE3-424A-919C-6EF03861AEE9}" presName="compNode" presStyleCnt="0"/>
      <dgm:spPr/>
    </dgm:pt>
    <dgm:pt modelId="{F193B181-F6B9-4A0C-8CEC-A10DBF749ACF}" type="pres">
      <dgm:prSet presAssocID="{C4429AFF-5CE3-424A-919C-6EF03861AEE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B06F18D-CD44-4D30-B2F6-7ECFF9FBA519}" type="pres">
      <dgm:prSet presAssocID="{C4429AFF-5CE3-424A-919C-6EF03861AEE9}" presName="iconSpace" presStyleCnt="0"/>
      <dgm:spPr/>
    </dgm:pt>
    <dgm:pt modelId="{8C550C4E-2696-4014-B1D0-399D74957512}" type="pres">
      <dgm:prSet presAssocID="{C4429AFF-5CE3-424A-919C-6EF03861AEE9}" presName="parTx" presStyleLbl="revTx" presStyleIdx="2" presStyleCnt="8">
        <dgm:presLayoutVars>
          <dgm:chMax val="0"/>
          <dgm:chPref val="0"/>
        </dgm:presLayoutVars>
      </dgm:prSet>
      <dgm:spPr/>
    </dgm:pt>
    <dgm:pt modelId="{7F25E17F-0E4E-4E39-83E1-A5CBE0728AA8}" type="pres">
      <dgm:prSet presAssocID="{C4429AFF-5CE3-424A-919C-6EF03861AEE9}" presName="txSpace" presStyleCnt="0"/>
      <dgm:spPr/>
    </dgm:pt>
    <dgm:pt modelId="{E573C073-3F4E-407F-8F62-4447800150E9}" type="pres">
      <dgm:prSet presAssocID="{C4429AFF-5CE3-424A-919C-6EF03861AEE9}" presName="desTx" presStyleLbl="revTx" presStyleIdx="3" presStyleCnt="8">
        <dgm:presLayoutVars/>
      </dgm:prSet>
      <dgm:spPr/>
    </dgm:pt>
    <dgm:pt modelId="{295A8262-4999-4B04-ACFA-4E528B87FE78}" type="pres">
      <dgm:prSet presAssocID="{16AF8D54-CEBC-4BA5-A03A-75540674EBD5}" presName="sibTrans" presStyleCnt="0"/>
      <dgm:spPr/>
    </dgm:pt>
    <dgm:pt modelId="{D9515707-A438-4859-8EAE-CB24F0DE6518}" type="pres">
      <dgm:prSet presAssocID="{FD9DD207-D2BE-413F-A96E-35A74CFC45E1}" presName="compNode" presStyleCnt="0"/>
      <dgm:spPr/>
    </dgm:pt>
    <dgm:pt modelId="{E6649BAA-FB0E-4851-8BE7-899076A1FB60}" type="pres">
      <dgm:prSet presAssocID="{FD9DD207-D2BE-413F-A96E-35A74CFC45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3178DF92-B4D8-4076-8AA8-99FE64BB918F}" type="pres">
      <dgm:prSet presAssocID="{FD9DD207-D2BE-413F-A96E-35A74CFC45E1}" presName="iconSpace" presStyleCnt="0"/>
      <dgm:spPr/>
    </dgm:pt>
    <dgm:pt modelId="{F5ACFD4C-5DAB-40DF-BA18-09915FF3DC18}" type="pres">
      <dgm:prSet presAssocID="{FD9DD207-D2BE-413F-A96E-35A74CFC45E1}" presName="parTx" presStyleLbl="revTx" presStyleIdx="4" presStyleCnt="8">
        <dgm:presLayoutVars>
          <dgm:chMax val="0"/>
          <dgm:chPref val="0"/>
        </dgm:presLayoutVars>
      </dgm:prSet>
      <dgm:spPr/>
    </dgm:pt>
    <dgm:pt modelId="{33AA0C49-E452-4A18-AC3A-9072DE562619}" type="pres">
      <dgm:prSet presAssocID="{FD9DD207-D2BE-413F-A96E-35A74CFC45E1}" presName="txSpace" presStyleCnt="0"/>
      <dgm:spPr/>
    </dgm:pt>
    <dgm:pt modelId="{8A8966E5-AD51-4F46-A0F3-6DDCA1A1E2F8}" type="pres">
      <dgm:prSet presAssocID="{FD9DD207-D2BE-413F-A96E-35A74CFC45E1}" presName="desTx" presStyleLbl="revTx" presStyleIdx="5" presStyleCnt="8">
        <dgm:presLayoutVars/>
      </dgm:prSet>
      <dgm:spPr/>
    </dgm:pt>
    <dgm:pt modelId="{5E579157-1C7E-4485-8A54-F0044A3B1007}" type="pres">
      <dgm:prSet presAssocID="{4DF6BCE7-1CDC-49A3-B5AD-D823A60B9A0C}" presName="sibTrans" presStyleCnt="0"/>
      <dgm:spPr/>
    </dgm:pt>
    <dgm:pt modelId="{0BA43D56-96B7-42FD-9B7B-306546C4293E}" type="pres">
      <dgm:prSet presAssocID="{49A6A588-8398-474A-8DA8-3B9A3B6C9023}" presName="compNode" presStyleCnt="0"/>
      <dgm:spPr/>
    </dgm:pt>
    <dgm:pt modelId="{5D5A0D53-06CB-4FF5-A954-0BA01F98481D}" type="pres">
      <dgm:prSet presAssocID="{49A6A588-8398-474A-8DA8-3B9A3B6C90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7C7F1A0B-D1C3-42D3-8071-6C4E10DE5094}" type="pres">
      <dgm:prSet presAssocID="{49A6A588-8398-474A-8DA8-3B9A3B6C9023}" presName="iconSpace" presStyleCnt="0"/>
      <dgm:spPr/>
    </dgm:pt>
    <dgm:pt modelId="{8A5D35DA-9C05-483E-AA67-6FA5DF45AF65}" type="pres">
      <dgm:prSet presAssocID="{49A6A588-8398-474A-8DA8-3B9A3B6C9023}" presName="parTx" presStyleLbl="revTx" presStyleIdx="6" presStyleCnt="8">
        <dgm:presLayoutVars>
          <dgm:chMax val="0"/>
          <dgm:chPref val="0"/>
        </dgm:presLayoutVars>
      </dgm:prSet>
      <dgm:spPr/>
    </dgm:pt>
    <dgm:pt modelId="{D5B992CD-FAC3-4FE8-960D-0648792F68E9}" type="pres">
      <dgm:prSet presAssocID="{49A6A588-8398-474A-8DA8-3B9A3B6C9023}" presName="txSpace" presStyleCnt="0"/>
      <dgm:spPr/>
    </dgm:pt>
    <dgm:pt modelId="{2B2AB4A7-4212-4192-849D-3A5BE73158FD}" type="pres">
      <dgm:prSet presAssocID="{49A6A588-8398-474A-8DA8-3B9A3B6C9023}" presName="desTx" presStyleLbl="revTx" presStyleIdx="7" presStyleCnt="8">
        <dgm:presLayoutVars/>
      </dgm:prSet>
      <dgm:spPr/>
    </dgm:pt>
  </dgm:ptLst>
  <dgm:cxnLst>
    <dgm:cxn modelId="{76057E01-3C78-4F6B-8C1C-D1A2D9C59082}" srcId="{FD9DD207-D2BE-413F-A96E-35A74CFC45E1}" destId="{440C53D0-978F-40B9-B9CA-54A967F7EA2D}" srcOrd="1" destOrd="0" parTransId="{FF0B1656-A481-4D0D-BB87-3A3D5E3040A2}" sibTransId="{2460DE28-B957-4C34-AFA3-D4E35F056F96}"/>
    <dgm:cxn modelId="{39F63306-8D89-4E5D-8275-6EE7232BC752}" srcId="{9E957F2F-2AC6-48C7-8B00-E4D5CC9453F8}" destId="{EFC3CE71-A503-4E8D-9F88-E7F85C878E32}" srcOrd="1" destOrd="0" parTransId="{6B28877E-0D0B-4E85-9433-63E4138D8ED7}" sibTransId="{D63ADB35-D08A-4ECD-AE8B-EC0878FB3487}"/>
    <dgm:cxn modelId="{74283C07-2BF7-4E68-8808-1C5722256FC8}" type="presOf" srcId="{EFC3CE71-A503-4E8D-9F88-E7F85C878E32}" destId="{E273E0AC-F660-415E-947A-BEE9FAB6D94F}" srcOrd="0" destOrd="1" presId="urn:microsoft.com/office/officeart/2018/5/layout/CenteredIconLabelDescriptionList"/>
    <dgm:cxn modelId="{7005E717-F907-46DB-B881-72B2D0F27C18}" type="presOf" srcId="{2C430C79-B405-44E8-A473-5C12E5A20458}" destId="{2B2AB4A7-4212-4192-849D-3A5BE73158FD}" srcOrd="0" destOrd="2" presId="urn:microsoft.com/office/officeart/2018/5/layout/CenteredIconLabelDescriptionList"/>
    <dgm:cxn modelId="{4FD65E19-CBFE-4936-831E-7634D47527AF}" type="presOf" srcId="{D0D325C6-F6A7-4911-8980-86CF2630E62C}" destId="{E573C073-3F4E-407F-8F62-4447800150E9}" srcOrd="0" destOrd="1" presId="urn:microsoft.com/office/officeart/2018/5/layout/CenteredIconLabelDescriptionList"/>
    <dgm:cxn modelId="{9979CF26-7F51-44AC-BB86-A6D42D42A96F}" srcId="{49A6A588-8398-474A-8DA8-3B9A3B6C9023}" destId="{2C430C79-B405-44E8-A473-5C12E5A20458}" srcOrd="2" destOrd="0" parTransId="{6B65301D-978D-444C-856B-8B67FF563C04}" sibTransId="{650D9A16-02C5-4D31-A9CA-BCD9EE1B6B9F}"/>
    <dgm:cxn modelId="{4E4D7D31-D006-4FD0-9A5D-CC2DDB370D7E}" srcId="{FD9DD207-D2BE-413F-A96E-35A74CFC45E1}" destId="{FC2130C7-0E03-4965-A0E5-EFF375B751F1}" srcOrd="2" destOrd="0" parTransId="{F830CFE7-5B8F-4EBC-8B5D-B72CD5D0AFD6}" sibTransId="{B2BCDB03-683C-4F53-AECC-CF3EE8FAF8F0}"/>
    <dgm:cxn modelId="{67507836-46C3-4344-B726-E27A8EEEEBA6}" srcId="{FD9DD207-D2BE-413F-A96E-35A74CFC45E1}" destId="{18019515-E948-4649-94D2-08DCB408B0D4}" srcOrd="0" destOrd="0" parTransId="{25F49D69-2078-4A11-8B31-1805900AFD67}" sibTransId="{3648AFE1-FBF2-4C0B-B77D-DC8434BB2870}"/>
    <dgm:cxn modelId="{4D30705C-F8C8-494E-81A5-9FBE69231118}" srcId="{8C4E2DD3-A07A-4E78-AB35-4D37326AB811}" destId="{49A6A588-8398-474A-8DA8-3B9A3B6C9023}" srcOrd="3" destOrd="0" parTransId="{E4F818C0-5534-4D5B-B503-19B929344084}" sibTransId="{69C77307-2C19-4BEC-96BB-C4988A629A11}"/>
    <dgm:cxn modelId="{5AB7635D-A10F-4F7B-9A1A-5A34C0164673}" srcId="{9E957F2F-2AC6-48C7-8B00-E4D5CC9453F8}" destId="{64FCA83C-67EC-4589-BD5B-E2E2832B6840}" srcOrd="0" destOrd="0" parTransId="{8C27E401-932C-41EE-AB82-831CA59BAF12}" sibTransId="{B5612CF8-F986-4662-A662-9345EDAE98B8}"/>
    <dgm:cxn modelId="{A84B0562-E06F-4BD8-8A9E-E12B9427BE32}" srcId="{49A6A588-8398-474A-8DA8-3B9A3B6C9023}" destId="{F46AE76D-6B9D-4AF0-B13C-78A1A6A19A9D}" srcOrd="1" destOrd="0" parTransId="{12CC818F-EF5D-4899-A70B-6E2E2224B97F}" sibTransId="{85B3554C-4ACD-4702-BFF5-25BBF37209C3}"/>
    <dgm:cxn modelId="{97F23443-4E53-4F85-A499-44A04978E40A}" srcId="{C4429AFF-5CE3-424A-919C-6EF03861AEE9}" destId="{8578E2ED-19F6-4FA9-A9D2-C21DD6AF173F}" srcOrd="2" destOrd="0" parTransId="{19B5A0A4-32A6-4AE6-9615-BCD4106084A9}" sibTransId="{8D856C84-C96C-4C59-8994-F59BD019DFC4}"/>
    <dgm:cxn modelId="{10DE634A-F91A-4CD8-9C57-D2678F4FFC38}" type="presOf" srcId="{64FCA83C-67EC-4589-BD5B-E2E2832B6840}" destId="{E273E0AC-F660-415E-947A-BEE9FAB6D94F}" srcOrd="0" destOrd="0" presId="urn:microsoft.com/office/officeart/2018/5/layout/CenteredIconLabelDescriptionList"/>
    <dgm:cxn modelId="{D8730D6D-053B-4E36-B687-A0E78D83E8FB}" srcId="{8C4E2DD3-A07A-4E78-AB35-4D37326AB811}" destId="{C4429AFF-5CE3-424A-919C-6EF03861AEE9}" srcOrd="1" destOrd="0" parTransId="{D8319A22-2A56-4DA0-8B19-8CB608B81E7E}" sibTransId="{16AF8D54-CEBC-4BA5-A03A-75540674EBD5}"/>
    <dgm:cxn modelId="{87AD196E-0278-4C98-88F3-44E62CC1053B}" type="presOf" srcId="{F46AE76D-6B9D-4AF0-B13C-78A1A6A19A9D}" destId="{2B2AB4A7-4212-4192-849D-3A5BE73158FD}" srcOrd="0" destOrd="1" presId="urn:microsoft.com/office/officeart/2018/5/layout/CenteredIconLabelDescriptionList"/>
    <dgm:cxn modelId="{AE603D70-E02B-430C-9CBC-0A44E0E08A98}" srcId="{8C4E2DD3-A07A-4E78-AB35-4D37326AB811}" destId="{FD9DD207-D2BE-413F-A96E-35A74CFC45E1}" srcOrd="2" destOrd="0" parTransId="{7132EF13-4E75-4131-83C4-4A8B74D66C72}" sibTransId="{4DF6BCE7-1CDC-49A3-B5AD-D823A60B9A0C}"/>
    <dgm:cxn modelId="{0EA94C70-6225-4D82-99FC-8CD545C65103}" type="presOf" srcId="{30101E72-546D-45DC-8382-A3A140299B1B}" destId="{2B2AB4A7-4212-4192-849D-3A5BE73158FD}" srcOrd="0" destOrd="0" presId="urn:microsoft.com/office/officeart/2018/5/layout/CenteredIconLabelDescriptionList"/>
    <dgm:cxn modelId="{4EFE5D51-7CE5-4FAE-979C-2CEDDAE4865C}" type="presOf" srcId="{FC2130C7-0E03-4965-A0E5-EFF375B751F1}" destId="{8A8966E5-AD51-4F46-A0F3-6DDCA1A1E2F8}" srcOrd="0" destOrd="2" presId="urn:microsoft.com/office/officeart/2018/5/layout/CenteredIconLabelDescriptionList"/>
    <dgm:cxn modelId="{332F2774-57FF-4451-A426-4AFF757A8BCB}" type="presOf" srcId="{0558C0C1-819D-4B3A-BF50-B12D7C184ABD}" destId="{E273E0AC-F660-415E-947A-BEE9FAB6D94F}" srcOrd="0" destOrd="2" presId="urn:microsoft.com/office/officeart/2018/5/layout/CenteredIconLabelDescriptionList"/>
    <dgm:cxn modelId="{B1AEBA74-AE7A-458B-A1BB-E64F80E1F28A}" type="presOf" srcId="{8C4E2DD3-A07A-4E78-AB35-4D37326AB811}" destId="{E96FC100-39D6-4A9B-9336-43EF460DC5C5}" srcOrd="0" destOrd="0" presId="urn:microsoft.com/office/officeart/2018/5/layout/CenteredIconLabelDescriptionList"/>
    <dgm:cxn modelId="{88CB6B58-756F-465A-A970-871FCBDAA976}" srcId="{8C4E2DD3-A07A-4E78-AB35-4D37326AB811}" destId="{9E957F2F-2AC6-48C7-8B00-E4D5CC9453F8}" srcOrd="0" destOrd="0" parTransId="{284E1896-D614-41AD-BAFC-080D04D59BB1}" sibTransId="{9D4B53EA-933B-4321-9618-0BB018888B1C}"/>
    <dgm:cxn modelId="{A840AA7B-9866-42FB-B82B-93DC65679FE0}" type="presOf" srcId="{C4429AFF-5CE3-424A-919C-6EF03861AEE9}" destId="{8C550C4E-2696-4014-B1D0-399D74957512}" srcOrd="0" destOrd="0" presId="urn:microsoft.com/office/officeart/2018/5/layout/CenteredIconLabelDescriptionList"/>
    <dgm:cxn modelId="{744E3C7F-0951-4F84-A257-5A90408CB6EA}" type="presOf" srcId="{440C53D0-978F-40B9-B9CA-54A967F7EA2D}" destId="{8A8966E5-AD51-4F46-A0F3-6DDCA1A1E2F8}" srcOrd="0" destOrd="1" presId="urn:microsoft.com/office/officeart/2018/5/layout/CenteredIconLabelDescriptionList"/>
    <dgm:cxn modelId="{3E54CD84-F513-4392-A18B-CD2588846CEA}" type="presOf" srcId="{FD9DD207-D2BE-413F-A96E-35A74CFC45E1}" destId="{F5ACFD4C-5DAB-40DF-BA18-09915FF3DC18}" srcOrd="0" destOrd="0" presId="urn:microsoft.com/office/officeart/2018/5/layout/CenteredIconLabelDescriptionList"/>
    <dgm:cxn modelId="{AC929E8A-75F6-40F7-AE46-8650C0761A83}" srcId="{C4429AFF-5CE3-424A-919C-6EF03861AEE9}" destId="{6FA01B9D-7133-4FF2-8079-E2B2AC95DC0D}" srcOrd="0" destOrd="0" parTransId="{5D3B291A-D9A5-4244-8D8B-BD92FFCA3323}" sibTransId="{1EDFCC6C-FE62-41D3-BC0D-4FBC892A0868}"/>
    <dgm:cxn modelId="{EB23E695-9F6B-45B8-8CEA-894E448CF755}" type="presOf" srcId="{49A6A588-8398-474A-8DA8-3B9A3B6C9023}" destId="{8A5D35DA-9C05-483E-AA67-6FA5DF45AF65}" srcOrd="0" destOrd="0" presId="urn:microsoft.com/office/officeart/2018/5/layout/CenteredIconLabelDescriptionList"/>
    <dgm:cxn modelId="{1A69079B-5218-40B1-A728-E8D10A6FACBA}" srcId="{49A6A588-8398-474A-8DA8-3B9A3B6C9023}" destId="{30101E72-546D-45DC-8382-A3A140299B1B}" srcOrd="0" destOrd="0" parTransId="{7F48016F-39D7-4B8A-8EB7-CF37CA461C7E}" sibTransId="{04A2B87C-5BDB-49F1-A9A3-994CDFFD6757}"/>
    <dgm:cxn modelId="{C3B3329D-C28F-43DC-9637-8A92F9D942FA}" type="presOf" srcId="{18019515-E948-4649-94D2-08DCB408B0D4}" destId="{8A8966E5-AD51-4F46-A0F3-6DDCA1A1E2F8}" srcOrd="0" destOrd="0" presId="urn:microsoft.com/office/officeart/2018/5/layout/CenteredIconLabelDescriptionList"/>
    <dgm:cxn modelId="{85BA51A5-7802-45B7-B494-7C2AA5964251}" srcId="{C4429AFF-5CE3-424A-919C-6EF03861AEE9}" destId="{D0D325C6-F6A7-4911-8980-86CF2630E62C}" srcOrd="1" destOrd="0" parTransId="{FF052D11-30E5-4EEA-9570-FBD591D23BFC}" sibTransId="{48CEBEBE-E5A8-4AFE-9823-E4D19D239C14}"/>
    <dgm:cxn modelId="{BFDFEBB5-D665-441E-B72F-B884D4BAD4DC}" type="presOf" srcId="{6FA01B9D-7133-4FF2-8079-E2B2AC95DC0D}" destId="{E573C073-3F4E-407F-8F62-4447800150E9}" srcOrd="0" destOrd="0" presId="urn:microsoft.com/office/officeart/2018/5/layout/CenteredIconLabelDescriptionList"/>
    <dgm:cxn modelId="{ECC4CFCF-9E9E-4F6C-BA82-6E123488029C}" srcId="{9E957F2F-2AC6-48C7-8B00-E4D5CC9453F8}" destId="{0558C0C1-819D-4B3A-BF50-B12D7C184ABD}" srcOrd="2" destOrd="0" parTransId="{D804783C-6763-434A-AD1B-B4FBFB9D582B}" sibTransId="{08E94576-9C87-418D-81AD-C3BCF85E3EC4}"/>
    <dgm:cxn modelId="{FAB059D3-3CA0-4ECC-9EFE-1A3B84658135}" type="presOf" srcId="{9E957F2F-2AC6-48C7-8B00-E4D5CC9453F8}" destId="{16372638-1087-4A45-825E-0D73FCC5D46D}" srcOrd="0" destOrd="0" presId="urn:microsoft.com/office/officeart/2018/5/layout/CenteredIconLabelDescriptionList"/>
    <dgm:cxn modelId="{794396F7-56E8-4164-A49F-37CD16CF93FD}" type="presOf" srcId="{8578E2ED-19F6-4FA9-A9D2-C21DD6AF173F}" destId="{E573C073-3F4E-407F-8F62-4447800150E9}" srcOrd="0" destOrd="2" presId="urn:microsoft.com/office/officeart/2018/5/layout/CenteredIconLabelDescriptionList"/>
    <dgm:cxn modelId="{59A7D677-F7B0-4D25-AD71-A0BB0088F3F0}" type="presParOf" srcId="{E96FC100-39D6-4A9B-9336-43EF460DC5C5}" destId="{E4E979C6-33FA-44FB-B2E5-58625B809CDD}" srcOrd="0" destOrd="0" presId="urn:microsoft.com/office/officeart/2018/5/layout/CenteredIconLabelDescriptionList"/>
    <dgm:cxn modelId="{D2A37424-20D2-4E9F-A394-AB26E04F5F21}" type="presParOf" srcId="{E4E979C6-33FA-44FB-B2E5-58625B809CDD}" destId="{4E35D111-FE1D-427E-9B4E-D3070B97E719}" srcOrd="0" destOrd="0" presId="urn:microsoft.com/office/officeart/2018/5/layout/CenteredIconLabelDescriptionList"/>
    <dgm:cxn modelId="{77F180AD-0DE3-4C61-A235-5A86BC5F026A}" type="presParOf" srcId="{E4E979C6-33FA-44FB-B2E5-58625B809CDD}" destId="{A5A8B1D5-546F-465E-BA51-23217567EA33}" srcOrd="1" destOrd="0" presId="urn:microsoft.com/office/officeart/2018/5/layout/CenteredIconLabelDescriptionList"/>
    <dgm:cxn modelId="{A63A8C18-AC3C-4774-9234-1A54055B0D8C}" type="presParOf" srcId="{E4E979C6-33FA-44FB-B2E5-58625B809CDD}" destId="{16372638-1087-4A45-825E-0D73FCC5D46D}" srcOrd="2" destOrd="0" presId="urn:microsoft.com/office/officeart/2018/5/layout/CenteredIconLabelDescriptionList"/>
    <dgm:cxn modelId="{D14D37FC-5E54-47B1-BBE8-59D8051D87A9}" type="presParOf" srcId="{E4E979C6-33FA-44FB-B2E5-58625B809CDD}" destId="{550531A4-FF43-4789-9E5D-24D224BE0753}" srcOrd="3" destOrd="0" presId="urn:microsoft.com/office/officeart/2018/5/layout/CenteredIconLabelDescriptionList"/>
    <dgm:cxn modelId="{2B2CFCB7-8360-46FD-BD59-2DACEB87EA4D}" type="presParOf" srcId="{E4E979C6-33FA-44FB-B2E5-58625B809CDD}" destId="{E273E0AC-F660-415E-947A-BEE9FAB6D94F}" srcOrd="4" destOrd="0" presId="urn:microsoft.com/office/officeart/2018/5/layout/CenteredIconLabelDescriptionList"/>
    <dgm:cxn modelId="{333275CB-D609-4C66-9452-734A73F80B46}" type="presParOf" srcId="{E96FC100-39D6-4A9B-9336-43EF460DC5C5}" destId="{0ACB562D-4CC1-44FF-BBE1-C509868CD944}" srcOrd="1" destOrd="0" presId="urn:microsoft.com/office/officeart/2018/5/layout/CenteredIconLabelDescriptionList"/>
    <dgm:cxn modelId="{4D685600-D6CC-4BD7-B56B-1774B25AE888}" type="presParOf" srcId="{E96FC100-39D6-4A9B-9336-43EF460DC5C5}" destId="{BE95520A-0F62-488E-8BBA-14E8554911D4}" srcOrd="2" destOrd="0" presId="urn:microsoft.com/office/officeart/2018/5/layout/CenteredIconLabelDescriptionList"/>
    <dgm:cxn modelId="{3DC20FE8-32CC-47D3-823F-15AE9D941D98}" type="presParOf" srcId="{BE95520A-0F62-488E-8BBA-14E8554911D4}" destId="{F193B181-F6B9-4A0C-8CEC-A10DBF749ACF}" srcOrd="0" destOrd="0" presId="urn:microsoft.com/office/officeart/2018/5/layout/CenteredIconLabelDescriptionList"/>
    <dgm:cxn modelId="{77478535-8A45-4DFF-84B9-3A1C46E2E68B}" type="presParOf" srcId="{BE95520A-0F62-488E-8BBA-14E8554911D4}" destId="{6B06F18D-CD44-4D30-B2F6-7ECFF9FBA519}" srcOrd="1" destOrd="0" presId="urn:microsoft.com/office/officeart/2018/5/layout/CenteredIconLabelDescriptionList"/>
    <dgm:cxn modelId="{17908154-867C-48EE-A8A1-4841C096B636}" type="presParOf" srcId="{BE95520A-0F62-488E-8BBA-14E8554911D4}" destId="{8C550C4E-2696-4014-B1D0-399D74957512}" srcOrd="2" destOrd="0" presId="urn:microsoft.com/office/officeart/2018/5/layout/CenteredIconLabelDescriptionList"/>
    <dgm:cxn modelId="{05940D48-8940-4CF3-A036-101034F5CB9D}" type="presParOf" srcId="{BE95520A-0F62-488E-8BBA-14E8554911D4}" destId="{7F25E17F-0E4E-4E39-83E1-A5CBE0728AA8}" srcOrd="3" destOrd="0" presId="urn:microsoft.com/office/officeart/2018/5/layout/CenteredIconLabelDescriptionList"/>
    <dgm:cxn modelId="{AEFCBDEF-06EF-4BA3-8D72-A36C4057B73F}" type="presParOf" srcId="{BE95520A-0F62-488E-8BBA-14E8554911D4}" destId="{E573C073-3F4E-407F-8F62-4447800150E9}" srcOrd="4" destOrd="0" presId="urn:microsoft.com/office/officeart/2018/5/layout/CenteredIconLabelDescriptionList"/>
    <dgm:cxn modelId="{E68E1017-65BD-424A-A15D-F163FE5146CB}" type="presParOf" srcId="{E96FC100-39D6-4A9B-9336-43EF460DC5C5}" destId="{295A8262-4999-4B04-ACFA-4E528B87FE78}" srcOrd="3" destOrd="0" presId="urn:microsoft.com/office/officeart/2018/5/layout/CenteredIconLabelDescriptionList"/>
    <dgm:cxn modelId="{DC1A2F93-51DF-469B-849B-BA368CF3811E}" type="presParOf" srcId="{E96FC100-39D6-4A9B-9336-43EF460DC5C5}" destId="{D9515707-A438-4859-8EAE-CB24F0DE6518}" srcOrd="4" destOrd="0" presId="urn:microsoft.com/office/officeart/2018/5/layout/CenteredIconLabelDescriptionList"/>
    <dgm:cxn modelId="{5EF76B04-06BC-4214-8BF7-C8A057FBB633}" type="presParOf" srcId="{D9515707-A438-4859-8EAE-CB24F0DE6518}" destId="{E6649BAA-FB0E-4851-8BE7-899076A1FB60}" srcOrd="0" destOrd="0" presId="urn:microsoft.com/office/officeart/2018/5/layout/CenteredIconLabelDescriptionList"/>
    <dgm:cxn modelId="{BCB3D14D-F5AD-4482-95E0-57D4E44B539D}" type="presParOf" srcId="{D9515707-A438-4859-8EAE-CB24F0DE6518}" destId="{3178DF92-B4D8-4076-8AA8-99FE64BB918F}" srcOrd="1" destOrd="0" presId="urn:microsoft.com/office/officeart/2018/5/layout/CenteredIconLabelDescriptionList"/>
    <dgm:cxn modelId="{49820129-B29F-42DA-890A-37B3209AC669}" type="presParOf" srcId="{D9515707-A438-4859-8EAE-CB24F0DE6518}" destId="{F5ACFD4C-5DAB-40DF-BA18-09915FF3DC18}" srcOrd="2" destOrd="0" presId="urn:microsoft.com/office/officeart/2018/5/layout/CenteredIconLabelDescriptionList"/>
    <dgm:cxn modelId="{955B372D-9F18-4E7C-9ACF-5F8232B58A42}" type="presParOf" srcId="{D9515707-A438-4859-8EAE-CB24F0DE6518}" destId="{33AA0C49-E452-4A18-AC3A-9072DE562619}" srcOrd="3" destOrd="0" presId="urn:microsoft.com/office/officeart/2018/5/layout/CenteredIconLabelDescriptionList"/>
    <dgm:cxn modelId="{CA1435D9-14C3-4036-B32C-80FEC2170C21}" type="presParOf" srcId="{D9515707-A438-4859-8EAE-CB24F0DE6518}" destId="{8A8966E5-AD51-4F46-A0F3-6DDCA1A1E2F8}" srcOrd="4" destOrd="0" presId="urn:microsoft.com/office/officeart/2018/5/layout/CenteredIconLabelDescriptionList"/>
    <dgm:cxn modelId="{D1C92E0F-F8F8-45D1-A814-A9F3FD818DE9}" type="presParOf" srcId="{E96FC100-39D6-4A9B-9336-43EF460DC5C5}" destId="{5E579157-1C7E-4485-8A54-F0044A3B1007}" srcOrd="5" destOrd="0" presId="urn:microsoft.com/office/officeart/2018/5/layout/CenteredIconLabelDescriptionList"/>
    <dgm:cxn modelId="{6E7D5A77-9A18-4EC0-B5DE-5DE494F840E4}" type="presParOf" srcId="{E96FC100-39D6-4A9B-9336-43EF460DC5C5}" destId="{0BA43D56-96B7-42FD-9B7B-306546C4293E}" srcOrd="6" destOrd="0" presId="urn:microsoft.com/office/officeart/2018/5/layout/CenteredIconLabelDescriptionList"/>
    <dgm:cxn modelId="{5A3AD70B-3119-40A9-BBD5-774F98E1CEF8}" type="presParOf" srcId="{0BA43D56-96B7-42FD-9B7B-306546C4293E}" destId="{5D5A0D53-06CB-4FF5-A954-0BA01F98481D}" srcOrd="0" destOrd="0" presId="urn:microsoft.com/office/officeart/2018/5/layout/CenteredIconLabelDescriptionList"/>
    <dgm:cxn modelId="{89CD1718-AEA0-4A33-B718-1EB5FBC8FF7D}" type="presParOf" srcId="{0BA43D56-96B7-42FD-9B7B-306546C4293E}" destId="{7C7F1A0B-D1C3-42D3-8071-6C4E10DE5094}" srcOrd="1" destOrd="0" presId="urn:microsoft.com/office/officeart/2018/5/layout/CenteredIconLabelDescriptionList"/>
    <dgm:cxn modelId="{1CDEDC3A-3881-462D-B44B-5AB467E709E1}" type="presParOf" srcId="{0BA43D56-96B7-42FD-9B7B-306546C4293E}" destId="{8A5D35DA-9C05-483E-AA67-6FA5DF45AF65}" srcOrd="2" destOrd="0" presId="urn:microsoft.com/office/officeart/2018/5/layout/CenteredIconLabelDescriptionList"/>
    <dgm:cxn modelId="{F82A421D-0972-4862-8CE0-C733A4DE06E6}" type="presParOf" srcId="{0BA43D56-96B7-42FD-9B7B-306546C4293E}" destId="{D5B992CD-FAC3-4FE8-960D-0648792F68E9}" srcOrd="3" destOrd="0" presId="urn:microsoft.com/office/officeart/2018/5/layout/CenteredIconLabelDescriptionList"/>
    <dgm:cxn modelId="{C4F84735-F532-4869-8A6D-43DF38B31893}" type="presParOf" srcId="{0BA43D56-96B7-42FD-9B7B-306546C4293E}" destId="{2B2AB4A7-4212-4192-849D-3A5BE73158F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ACF06-7225-43C4-84B3-01AEE19F0918}"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en-US"/>
        </a:p>
      </dgm:t>
    </dgm:pt>
    <dgm:pt modelId="{77D228D3-AAD6-4294-90D5-4BCEA8BD811D}">
      <dgm:prSet/>
      <dgm:spPr/>
      <dgm:t>
        <a:bodyPr/>
        <a:lstStyle/>
        <a:p>
          <a:pPr rtl="0"/>
          <a:r>
            <a:rPr lang="en-US" i="0">
              <a:latin typeface="Calibri Light" panose="020F0302020204030204"/>
            </a:rPr>
            <a:t>Outline</a:t>
          </a:r>
          <a:r>
            <a:rPr lang="en-US" i="0"/>
            <a:t> the remainder of the Admissions</a:t>
          </a:r>
          <a:r>
            <a:rPr lang="en-US" i="0">
              <a:latin typeface="Calibri Light" panose="020F0302020204030204"/>
            </a:rPr>
            <a:t> &amp; Options</a:t>
          </a:r>
          <a:r>
            <a:rPr lang="en-US" i="0"/>
            <a:t> process </a:t>
          </a:r>
        </a:p>
      </dgm:t>
    </dgm:pt>
    <dgm:pt modelId="{7187CBF5-6F1D-4585-8F9D-A06BF1D45DE9}" type="parTrans" cxnId="{9E4D932D-9F41-4A88-948C-2B3F57599244}">
      <dgm:prSet/>
      <dgm:spPr/>
      <dgm:t>
        <a:bodyPr/>
        <a:lstStyle/>
        <a:p>
          <a:endParaRPr lang="en-US"/>
        </a:p>
      </dgm:t>
    </dgm:pt>
    <dgm:pt modelId="{AE6AADFC-B8C9-40B1-BBF2-051C14D236A9}" type="sibTrans" cxnId="{9E4D932D-9F41-4A88-948C-2B3F57599244}">
      <dgm:prSet/>
      <dgm:spPr/>
      <dgm:t>
        <a:bodyPr/>
        <a:lstStyle/>
        <a:p>
          <a:endParaRPr lang="en-US"/>
        </a:p>
      </dgm:t>
    </dgm:pt>
    <dgm:pt modelId="{A2DCE127-B8C9-437F-A310-F866249B5DDF}">
      <dgm:prSet/>
      <dgm:spPr/>
      <dgm:t>
        <a:bodyPr/>
        <a:lstStyle/>
        <a:p>
          <a:r>
            <a:rPr lang="en-US" i="0">
              <a:latin typeface="Calibri Light" panose="020F0302020204030204"/>
            </a:rPr>
            <a:t>Confirm</a:t>
          </a:r>
          <a:r>
            <a:rPr lang="en-US" i="0"/>
            <a:t> your choice of Lucan Community College for your son/daughter</a:t>
          </a:r>
        </a:p>
      </dgm:t>
    </dgm:pt>
    <dgm:pt modelId="{978761FD-DA70-44B0-A309-D2A273A50347}" type="parTrans" cxnId="{837604ED-2632-4A81-B8F2-65FD65F5CE72}">
      <dgm:prSet/>
      <dgm:spPr/>
      <dgm:t>
        <a:bodyPr/>
        <a:lstStyle/>
        <a:p>
          <a:endParaRPr lang="en-US"/>
        </a:p>
      </dgm:t>
    </dgm:pt>
    <dgm:pt modelId="{4837C336-D43B-4AF8-A086-D5762FBF4B91}" type="sibTrans" cxnId="{837604ED-2632-4A81-B8F2-65FD65F5CE72}">
      <dgm:prSet/>
      <dgm:spPr/>
      <dgm:t>
        <a:bodyPr/>
        <a:lstStyle/>
        <a:p>
          <a:endParaRPr lang="en-US"/>
        </a:p>
      </dgm:t>
    </dgm:pt>
    <dgm:pt modelId="{0D005144-21BC-4188-ADB9-FCD573EF77BA}" type="pres">
      <dgm:prSet presAssocID="{5EBACF06-7225-43C4-84B3-01AEE19F0918}" presName="hierChild1" presStyleCnt="0">
        <dgm:presLayoutVars>
          <dgm:orgChart val="1"/>
          <dgm:chPref val="1"/>
          <dgm:dir/>
          <dgm:animOne val="branch"/>
          <dgm:animLvl val="lvl"/>
          <dgm:resizeHandles/>
        </dgm:presLayoutVars>
      </dgm:prSet>
      <dgm:spPr/>
    </dgm:pt>
    <dgm:pt modelId="{0EBA04F9-6E59-4E8D-B6BA-3E1078011091}" type="pres">
      <dgm:prSet presAssocID="{77D228D3-AAD6-4294-90D5-4BCEA8BD811D}" presName="hierRoot1" presStyleCnt="0">
        <dgm:presLayoutVars>
          <dgm:hierBranch val="init"/>
        </dgm:presLayoutVars>
      </dgm:prSet>
      <dgm:spPr/>
    </dgm:pt>
    <dgm:pt modelId="{DF3AE165-59D4-456B-8CCF-E411C6FCD086}" type="pres">
      <dgm:prSet presAssocID="{77D228D3-AAD6-4294-90D5-4BCEA8BD811D}" presName="rootComposite1" presStyleCnt="0"/>
      <dgm:spPr/>
    </dgm:pt>
    <dgm:pt modelId="{EE909F7F-AA1C-4E9D-BA61-0053196D176D}" type="pres">
      <dgm:prSet presAssocID="{77D228D3-AAD6-4294-90D5-4BCEA8BD811D}" presName="rootText1" presStyleLbl="node0" presStyleIdx="0" presStyleCnt="2">
        <dgm:presLayoutVars>
          <dgm:chPref val="3"/>
        </dgm:presLayoutVars>
      </dgm:prSet>
      <dgm:spPr/>
    </dgm:pt>
    <dgm:pt modelId="{9427E057-34A5-4AEC-A96F-923621AE928E}" type="pres">
      <dgm:prSet presAssocID="{77D228D3-AAD6-4294-90D5-4BCEA8BD811D}" presName="rootConnector1" presStyleLbl="node1" presStyleIdx="0" presStyleCnt="0"/>
      <dgm:spPr/>
    </dgm:pt>
    <dgm:pt modelId="{B12E5AEB-CF63-4AA8-A45B-EE9561214089}" type="pres">
      <dgm:prSet presAssocID="{77D228D3-AAD6-4294-90D5-4BCEA8BD811D}" presName="hierChild2" presStyleCnt="0"/>
      <dgm:spPr/>
    </dgm:pt>
    <dgm:pt modelId="{919577FC-2500-4081-AA7C-A93B3F7EBAF3}" type="pres">
      <dgm:prSet presAssocID="{77D228D3-AAD6-4294-90D5-4BCEA8BD811D}" presName="hierChild3" presStyleCnt="0"/>
      <dgm:spPr/>
    </dgm:pt>
    <dgm:pt modelId="{39F70CBE-9508-4170-A181-38CC96783EB4}" type="pres">
      <dgm:prSet presAssocID="{A2DCE127-B8C9-437F-A310-F866249B5DDF}" presName="hierRoot1" presStyleCnt="0">
        <dgm:presLayoutVars>
          <dgm:hierBranch val="init"/>
        </dgm:presLayoutVars>
      </dgm:prSet>
      <dgm:spPr/>
    </dgm:pt>
    <dgm:pt modelId="{D00B1D6D-5874-4E5F-91C1-D0970268DC72}" type="pres">
      <dgm:prSet presAssocID="{A2DCE127-B8C9-437F-A310-F866249B5DDF}" presName="rootComposite1" presStyleCnt="0"/>
      <dgm:spPr/>
    </dgm:pt>
    <dgm:pt modelId="{C1FB0F79-E23B-4CAB-8553-C7D3D877743A}" type="pres">
      <dgm:prSet presAssocID="{A2DCE127-B8C9-437F-A310-F866249B5DDF}" presName="rootText1" presStyleLbl="node0" presStyleIdx="1" presStyleCnt="2">
        <dgm:presLayoutVars>
          <dgm:chPref val="3"/>
        </dgm:presLayoutVars>
      </dgm:prSet>
      <dgm:spPr/>
    </dgm:pt>
    <dgm:pt modelId="{BF2CA54E-999D-4204-B2C8-4D24BB948F93}" type="pres">
      <dgm:prSet presAssocID="{A2DCE127-B8C9-437F-A310-F866249B5DDF}" presName="rootConnector1" presStyleLbl="node1" presStyleIdx="0" presStyleCnt="0"/>
      <dgm:spPr/>
    </dgm:pt>
    <dgm:pt modelId="{64E62C57-2D97-4C15-B5B1-D7D2E37930DF}" type="pres">
      <dgm:prSet presAssocID="{A2DCE127-B8C9-437F-A310-F866249B5DDF}" presName="hierChild2" presStyleCnt="0"/>
      <dgm:spPr/>
    </dgm:pt>
    <dgm:pt modelId="{668104C2-23C0-4BEE-B3AD-9717E2511E8D}" type="pres">
      <dgm:prSet presAssocID="{A2DCE127-B8C9-437F-A310-F866249B5DDF}" presName="hierChild3" presStyleCnt="0"/>
      <dgm:spPr/>
    </dgm:pt>
  </dgm:ptLst>
  <dgm:cxnLst>
    <dgm:cxn modelId="{9E4D932D-9F41-4A88-948C-2B3F57599244}" srcId="{5EBACF06-7225-43C4-84B3-01AEE19F0918}" destId="{77D228D3-AAD6-4294-90D5-4BCEA8BD811D}" srcOrd="0" destOrd="0" parTransId="{7187CBF5-6F1D-4585-8F9D-A06BF1D45DE9}" sibTransId="{AE6AADFC-B8C9-40B1-BBF2-051C14D236A9}"/>
    <dgm:cxn modelId="{B0F7E874-F355-43EF-BF28-3BD49C1F210A}" type="presOf" srcId="{A2DCE127-B8C9-437F-A310-F866249B5DDF}" destId="{C1FB0F79-E23B-4CAB-8553-C7D3D877743A}" srcOrd="0" destOrd="0" presId="urn:microsoft.com/office/officeart/2009/3/layout/HorizontalOrganizationChart"/>
    <dgm:cxn modelId="{28317F95-E37A-4304-B097-0D62E9866C8E}" type="presOf" srcId="{77D228D3-AAD6-4294-90D5-4BCEA8BD811D}" destId="{9427E057-34A5-4AEC-A96F-923621AE928E}" srcOrd="1" destOrd="0" presId="urn:microsoft.com/office/officeart/2009/3/layout/HorizontalOrganizationChart"/>
    <dgm:cxn modelId="{5E06DAA7-1D7C-487B-A95D-5181B0250E03}" type="presOf" srcId="{5EBACF06-7225-43C4-84B3-01AEE19F0918}" destId="{0D005144-21BC-4188-ADB9-FCD573EF77BA}" srcOrd="0" destOrd="0" presId="urn:microsoft.com/office/officeart/2009/3/layout/HorizontalOrganizationChart"/>
    <dgm:cxn modelId="{0D8C0FB5-9FA3-4462-8DC8-E3FDA178DB1C}" type="presOf" srcId="{A2DCE127-B8C9-437F-A310-F866249B5DDF}" destId="{BF2CA54E-999D-4204-B2C8-4D24BB948F93}" srcOrd="1" destOrd="0" presId="urn:microsoft.com/office/officeart/2009/3/layout/HorizontalOrganizationChart"/>
    <dgm:cxn modelId="{837604ED-2632-4A81-B8F2-65FD65F5CE72}" srcId="{5EBACF06-7225-43C4-84B3-01AEE19F0918}" destId="{A2DCE127-B8C9-437F-A310-F866249B5DDF}" srcOrd="1" destOrd="0" parTransId="{978761FD-DA70-44B0-A309-D2A273A50347}" sibTransId="{4837C336-D43B-4AF8-A086-D5762FBF4B91}"/>
    <dgm:cxn modelId="{94FBEDFC-4208-4862-BA98-C8330F29E9D4}" type="presOf" srcId="{77D228D3-AAD6-4294-90D5-4BCEA8BD811D}" destId="{EE909F7F-AA1C-4E9D-BA61-0053196D176D}" srcOrd="0" destOrd="0" presId="urn:microsoft.com/office/officeart/2009/3/layout/HorizontalOrganizationChart"/>
    <dgm:cxn modelId="{D897A99C-F522-4E6D-9177-5F50D57C0960}" type="presParOf" srcId="{0D005144-21BC-4188-ADB9-FCD573EF77BA}" destId="{0EBA04F9-6E59-4E8D-B6BA-3E1078011091}" srcOrd="0" destOrd="0" presId="urn:microsoft.com/office/officeart/2009/3/layout/HorizontalOrganizationChart"/>
    <dgm:cxn modelId="{72F14752-A95E-411D-8890-BEB0EFCE8040}" type="presParOf" srcId="{0EBA04F9-6E59-4E8D-B6BA-3E1078011091}" destId="{DF3AE165-59D4-456B-8CCF-E411C6FCD086}" srcOrd="0" destOrd="0" presId="urn:microsoft.com/office/officeart/2009/3/layout/HorizontalOrganizationChart"/>
    <dgm:cxn modelId="{2E0561CD-8576-4338-9D08-2985BB2F04CE}" type="presParOf" srcId="{DF3AE165-59D4-456B-8CCF-E411C6FCD086}" destId="{EE909F7F-AA1C-4E9D-BA61-0053196D176D}" srcOrd="0" destOrd="0" presId="urn:microsoft.com/office/officeart/2009/3/layout/HorizontalOrganizationChart"/>
    <dgm:cxn modelId="{6FBFC0B5-9B3B-4DFB-B69E-3EA0CE573E22}" type="presParOf" srcId="{DF3AE165-59D4-456B-8CCF-E411C6FCD086}" destId="{9427E057-34A5-4AEC-A96F-923621AE928E}" srcOrd="1" destOrd="0" presId="urn:microsoft.com/office/officeart/2009/3/layout/HorizontalOrganizationChart"/>
    <dgm:cxn modelId="{A26E4B47-DE86-4688-8291-376E487EDE2B}" type="presParOf" srcId="{0EBA04F9-6E59-4E8D-B6BA-3E1078011091}" destId="{B12E5AEB-CF63-4AA8-A45B-EE9561214089}" srcOrd="1" destOrd="0" presId="urn:microsoft.com/office/officeart/2009/3/layout/HorizontalOrganizationChart"/>
    <dgm:cxn modelId="{1ADC1664-A2BE-4ACB-BAA4-39821375B70B}" type="presParOf" srcId="{0EBA04F9-6E59-4E8D-B6BA-3E1078011091}" destId="{919577FC-2500-4081-AA7C-A93B3F7EBAF3}" srcOrd="2" destOrd="0" presId="urn:microsoft.com/office/officeart/2009/3/layout/HorizontalOrganizationChart"/>
    <dgm:cxn modelId="{909FB554-2219-4702-AA40-29FF7819FB7A}" type="presParOf" srcId="{0D005144-21BC-4188-ADB9-FCD573EF77BA}" destId="{39F70CBE-9508-4170-A181-38CC96783EB4}" srcOrd="1" destOrd="0" presId="urn:microsoft.com/office/officeart/2009/3/layout/HorizontalOrganizationChart"/>
    <dgm:cxn modelId="{39126234-50D2-4566-BBDC-2966DC165935}" type="presParOf" srcId="{39F70CBE-9508-4170-A181-38CC96783EB4}" destId="{D00B1D6D-5874-4E5F-91C1-D0970268DC72}" srcOrd="0" destOrd="0" presId="urn:microsoft.com/office/officeart/2009/3/layout/HorizontalOrganizationChart"/>
    <dgm:cxn modelId="{7315D875-2CD5-463D-B9D2-FFEE86DDBA68}" type="presParOf" srcId="{D00B1D6D-5874-4E5F-91C1-D0970268DC72}" destId="{C1FB0F79-E23B-4CAB-8553-C7D3D877743A}" srcOrd="0" destOrd="0" presId="urn:microsoft.com/office/officeart/2009/3/layout/HorizontalOrganizationChart"/>
    <dgm:cxn modelId="{3E231555-3ABB-4532-992E-4483CBFE826B}" type="presParOf" srcId="{D00B1D6D-5874-4E5F-91C1-D0970268DC72}" destId="{BF2CA54E-999D-4204-B2C8-4D24BB948F93}" srcOrd="1" destOrd="0" presId="urn:microsoft.com/office/officeart/2009/3/layout/HorizontalOrganizationChart"/>
    <dgm:cxn modelId="{9EBDBF6B-BBD5-4D37-BBC6-C3B80412C6E2}" type="presParOf" srcId="{39F70CBE-9508-4170-A181-38CC96783EB4}" destId="{64E62C57-2D97-4C15-B5B1-D7D2E37930DF}" srcOrd="1" destOrd="0" presId="urn:microsoft.com/office/officeart/2009/3/layout/HorizontalOrganizationChart"/>
    <dgm:cxn modelId="{D970648D-65D6-4A6E-ABF9-13D9269866D4}" type="presParOf" srcId="{39F70CBE-9508-4170-A181-38CC96783EB4}" destId="{668104C2-23C0-4BEE-B3AD-9717E2511E8D}"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24C81-0A9D-444A-A766-B72E45120158}"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E7465733-1869-4B30-BA93-024A4F4AE626}">
      <dgm:prSet/>
      <dgm:spPr/>
      <dgm:t>
        <a:bodyPr/>
        <a:lstStyle/>
        <a:p>
          <a:pPr>
            <a:lnSpc>
              <a:spcPct val="100000"/>
            </a:lnSpc>
          </a:pPr>
          <a:r>
            <a:rPr lang="en-IE">
              <a:latin typeface="Calibri Light" panose="020F0302020204030204"/>
            </a:rPr>
            <a:t> Various policies that are important to read</a:t>
          </a:r>
          <a:endParaRPr lang="en-US">
            <a:latin typeface="Calibri Light" panose="020F0302020204030204"/>
          </a:endParaRPr>
        </a:p>
      </dgm:t>
    </dgm:pt>
    <dgm:pt modelId="{3B8266FF-6FF3-46C9-9E5C-EAA0E7F7336E}" type="parTrans" cxnId="{E0C4328B-3BD1-4528-A5A4-CCB14FFBC10F}">
      <dgm:prSet/>
      <dgm:spPr/>
      <dgm:t>
        <a:bodyPr/>
        <a:lstStyle/>
        <a:p>
          <a:endParaRPr lang="en-US"/>
        </a:p>
      </dgm:t>
    </dgm:pt>
    <dgm:pt modelId="{A0CDA740-B791-45DB-AAB6-742510673491}" type="sibTrans" cxnId="{E0C4328B-3BD1-4528-A5A4-CCB14FFBC10F}">
      <dgm:prSet/>
      <dgm:spPr/>
      <dgm:t>
        <a:bodyPr/>
        <a:lstStyle/>
        <a:p>
          <a:endParaRPr lang="en-US"/>
        </a:p>
      </dgm:t>
    </dgm:pt>
    <dgm:pt modelId="{5F0B24C5-1C90-45F5-A147-9050E84D3A45}">
      <dgm:prSet/>
      <dgm:spPr/>
      <dgm:t>
        <a:bodyPr/>
        <a:lstStyle/>
        <a:p>
          <a:pPr>
            <a:lnSpc>
              <a:spcPct val="100000"/>
            </a:lnSpc>
          </a:pPr>
          <a:r>
            <a:rPr lang="en-IE">
              <a:solidFill>
                <a:srgbClr val="444444"/>
              </a:solidFill>
              <a:latin typeface="Calibri"/>
              <a:ea typeface="Calibri"/>
              <a:cs typeface="Calibri"/>
            </a:rPr>
            <a:t>AEN &amp; Health Survey: </a:t>
          </a:r>
          <a:r>
            <a:rPr lang="en-IE" i="0">
              <a:solidFill>
                <a:srgbClr val="444444"/>
              </a:solidFill>
              <a:latin typeface="Calibri"/>
              <a:ea typeface="Calibri"/>
              <a:cs typeface="Calibri"/>
            </a:rPr>
            <a:t>complete </a:t>
          </a:r>
          <a:r>
            <a:rPr lang="en-IE">
              <a:solidFill>
                <a:srgbClr val="444444"/>
              </a:solidFill>
              <a:latin typeface="Calibri"/>
              <a:ea typeface="Calibri"/>
              <a:cs typeface="Calibri"/>
            </a:rPr>
            <a:t>if student has AEN diagnosis or chronic (long-term) illness</a:t>
          </a:r>
          <a:endParaRPr lang="en-US">
            <a:solidFill>
              <a:srgbClr val="444444"/>
            </a:solidFill>
            <a:latin typeface="Calibri"/>
            <a:ea typeface="Calibri"/>
            <a:cs typeface="Calibri"/>
          </a:endParaRPr>
        </a:p>
      </dgm:t>
    </dgm:pt>
    <dgm:pt modelId="{2426CD3D-57C1-4C59-B0CC-3CFC41FEFAA6}" type="parTrans" cxnId="{C64603EF-88AE-40A8-B584-8065148FC618}">
      <dgm:prSet/>
      <dgm:spPr/>
      <dgm:t>
        <a:bodyPr/>
        <a:lstStyle/>
        <a:p>
          <a:endParaRPr lang="en-US"/>
        </a:p>
      </dgm:t>
    </dgm:pt>
    <dgm:pt modelId="{9AF77D3C-B760-455A-9F6D-2177F0F9F04C}" type="sibTrans" cxnId="{C64603EF-88AE-40A8-B584-8065148FC618}">
      <dgm:prSet/>
      <dgm:spPr/>
      <dgm:t>
        <a:bodyPr/>
        <a:lstStyle/>
        <a:p>
          <a:endParaRPr lang="en-US"/>
        </a:p>
      </dgm:t>
    </dgm:pt>
    <dgm:pt modelId="{A9FE954C-8613-42ED-A9A6-E922FE87448D}">
      <dgm:prSet phldr="0"/>
      <dgm:spPr/>
      <dgm:t>
        <a:bodyPr/>
        <a:lstStyle/>
        <a:p>
          <a:pPr>
            <a:lnSpc>
              <a:spcPct val="100000"/>
            </a:lnSpc>
          </a:pPr>
          <a:r>
            <a:rPr lang="en-IE">
              <a:latin typeface="Calibri Light" panose="020F0302020204030204"/>
            </a:rPr>
            <a:t>Slides from information evening</a:t>
          </a:r>
        </a:p>
      </dgm:t>
    </dgm:pt>
    <dgm:pt modelId="{AD559BD2-D17B-4244-9141-3CC11A533316}" type="parTrans" cxnId="{BAF30D53-DB9D-4160-8433-89F395432889}">
      <dgm:prSet/>
      <dgm:spPr/>
      <dgm:t>
        <a:bodyPr/>
        <a:lstStyle/>
        <a:p>
          <a:endParaRPr lang="en-IE"/>
        </a:p>
      </dgm:t>
    </dgm:pt>
    <dgm:pt modelId="{ECCD7D48-FBA4-4CEB-AC2D-D9CB9DF99D25}" type="sibTrans" cxnId="{BAF30D53-DB9D-4160-8433-89F395432889}">
      <dgm:prSet/>
      <dgm:spPr/>
      <dgm:t>
        <a:bodyPr/>
        <a:lstStyle/>
        <a:p>
          <a:endParaRPr lang="en-IE"/>
        </a:p>
      </dgm:t>
    </dgm:pt>
    <dgm:pt modelId="{AE24FBE7-C65F-49D6-AD1F-0F14EC8420AE}">
      <dgm:prSet phldr="0"/>
      <dgm:spPr/>
      <dgm:t>
        <a:bodyPr/>
        <a:lstStyle/>
        <a:p>
          <a:pPr>
            <a:lnSpc>
              <a:spcPct val="100000"/>
            </a:lnSpc>
          </a:pPr>
          <a:r>
            <a:rPr lang="en-IE">
              <a:latin typeface="Calibri Light" panose="020F0302020204030204"/>
            </a:rPr>
            <a:t>Uniform</a:t>
          </a:r>
          <a:r>
            <a:rPr lang="en-IE"/>
            <a:t> Details </a:t>
          </a:r>
          <a:r>
            <a:rPr lang="en-IE">
              <a:latin typeface="Calibri Light" panose="020F0302020204030204"/>
            </a:rPr>
            <a:t>– read and purchase from supplier</a:t>
          </a:r>
          <a:endParaRPr lang="en-US"/>
        </a:p>
      </dgm:t>
    </dgm:pt>
    <dgm:pt modelId="{12EE55E1-6007-410E-9BAD-8DEBFE697285}" type="parTrans" cxnId="{25F3FBEA-340B-45B5-BE5F-C3CC954A28AE}">
      <dgm:prSet/>
      <dgm:spPr/>
      <dgm:t>
        <a:bodyPr/>
        <a:lstStyle/>
        <a:p>
          <a:endParaRPr lang="en-IE"/>
        </a:p>
      </dgm:t>
    </dgm:pt>
    <dgm:pt modelId="{64A5847D-3339-4338-A172-92E6FF572F3A}" type="sibTrans" cxnId="{25F3FBEA-340B-45B5-BE5F-C3CC954A28AE}">
      <dgm:prSet/>
      <dgm:spPr/>
      <dgm:t>
        <a:bodyPr/>
        <a:lstStyle/>
        <a:p>
          <a:endParaRPr lang="en-IE"/>
        </a:p>
      </dgm:t>
    </dgm:pt>
    <dgm:pt modelId="{B38E1231-A780-4036-B4FE-004D6FBDD312}">
      <dgm:prSet phldr="0"/>
      <dgm:spPr/>
      <dgm:t>
        <a:bodyPr/>
        <a:lstStyle/>
        <a:p>
          <a:pPr>
            <a:lnSpc>
              <a:spcPct val="100000"/>
            </a:lnSpc>
          </a:pPr>
          <a:r>
            <a:rPr lang="en-IE">
              <a:latin typeface="Calibri Light" panose="020F0302020204030204"/>
            </a:rPr>
            <a:t> </a:t>
          </a:r>
          <a:r>
            <a:rPr lang="en-IE" i="0">
              <a:solidFill>
                <a:srgbClr val="000000"/>
              </a:solidFill>
              <a:latin typeface="Calibri"/>
              <a:ea typeface="Calibri"/>
              <a:cs typeface="Calibri"/>
            </a:rPr>
            <a:t>Assessment Day 2026</a:t>
          </a:r>
        </a:p>
      </dgm:t>
    </dgm:pt>
    <dgm:pt modelId="{8F76EB4B-54FB-4727-ABFB-4AE678C208D9}" type="parTrans" cxnId="{DAD3F05C-13B2-4E0F-AE81-631ACC14FEC2}">
      <dgm:prSet/>
      <dgm:spPr/>
      <dgm:t>
        <a:bodyPr/>
        <a:lstStyle/>
        <a:p>
          <a:endParaRPr lang="en-IE"/>
        </a:p>
      </dgm:t>
    </dgm:pt>
    <dgm:pt modelId="{5E56D78E-596B-48C1-857C-FA16A10EA546}" type="sibTrans" cxnId="{DAD3F05C-13B2-4E0F-AE81-631ACC14FEC2}">
      <dgm:prSet/>
      <dgm:spPr/>
      <dgm:t>
        <a:bodyPr/>
        <a:lstStyle/>
        <a:p>
          <a:endParaRPr lang="en-US"/>
        </a:p>
      </dgm:t>
    </dgm:pt>
    <dgm:pt modelId="{B504D8A0-85DE-4B20-BD10-7B263C2DE1A2}">
      <dgm:prSet phldr="0"/>
      <dgm:spPr/>
      <dgm:t>
        <a:bodyPr/>
        <a:lstStyle/>
        <a:p>
          <a:pPr>
            <a:lnSpc>
              <a:spcPct val="100000"/>
            </a:lnSpc>
          </a:pPr>
          <a:r>
            <a:rPr lang="en-IE">
              <a:latin typeface="Calibri"/>
              <a:ea typeface="Calibri"/>
              <a:cs typeface="Calibri"/>
            </a:rPr>
            <a:t>Subject Information and online Subject Option Form – notification will be sent when it is time to complete subject options</a:t>
          </a:r>
          <a:endParaRPr lang="en-US">
            <a:latin typeface="Calibri"/>
            <a:ea typeface="Calibri"/>
            <a:cs typeface="Calibri"/>
          </a:endParaRPr>
        </a:p>
      </dgm:t>
    </dgm:pt>
    <dgm:pt modelId="{F84FD5A6-89D8-4CA3-AA9F-AE653D1B9E8B}" type="parTrans" cxnId="{1A1E8DE3-54E0-4304-8F95-D154D686667C}">
      <dgm:prSet/>
      <dgm:spPr/>
      <dgm:t>
        <a:bodyPr/>
        <a:lstStyle/>
        <a:p>
          <a:endParaRPr lang="en-IE"/>
        </a:p>
      </dgm:t>
    </dgm:pt>
    <dgm:pt modelId="{1D0D85D0-3AFE-4204-9C0D-249F6C03595D}" type="sibTrans" cxnId="{1A1E8DE3-54E0-4304-8F95-D154D686667C}">
      <dgm:prSet/>
      <dgm:spPr/>
      <dgm:t>
        <a:bodyPr/>
        <a:lstStyle/>
        <a:p>
          <a:endParaRPr lang="en-IE"/>
        </a:p>
      </dgm:t>
    </dgm:pt>
    <dgm:pt modelId="{A05E8919-9059-435A-B8F9-1873A67F77F2}" type="pres">
      <dgm:prSet presAssocID="{29B24C81-0A9D-444A-A766-B72E45120158}" presName="root" presStyleCnt="0">
        <dgm:presLayoutVars>
          <dgm:dir/>
          <dgm:resizeHandles val="exact"/>
        </dgm:presLayoutVars>
      </dgm:prSet>
      <dgm:spPr/>
    </dgm:pt>
    <dgm:pt modelId="{9DA44E09-C888-4CD9-800F-2A2B1CA3E09E}" type="pres">
      <dgm:prSet presAssocID="{A9FE954C-8613-42ED-A9A6-E922FE87448D}" presName="compNode" presStyleCnt="0"/>
      <dgm:spPr/>
    </dgm:pt>
    <dgm:pt modelId="{2DA0B001-DF69-4120-9A1E-B78C96D7F0B8}" type="pres">
      <dgm:prSet presAssocID="{A9FE954C-8613-42ED-A9A6-E922FE87448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92203FC-EE16-405F-A42C-6A977F7212F0}" type="pres">
      <dgm:prSet presAssocID="{A9FE954C-8613-42ED-A9A6-E922FE87448D}" presName="spaceRect" presStyleCnt="0"/>
      <dgm:spPr/>
    </dgm:pt>
    <dgm:pt modelId="{FDEE9680-0EBE-45F0-8028-37D7C039E28B}" type="pres">
      <dgm:prSet presAssocID="{A9FE954C-8613-42ED-A9A6-E922FE87448D}" presName="textRect" presStyleLbl="revTx" presStyleIdx="0" presStyleCnt="6">
        <dgm:presLayoutVars>
          <dgm:chMax val="1"/>
          <dgm:chPref val="1"/>
        </dgm:presLayoutVars>
      </dgm:prSet>
      <dgm:spPr/>
    </dgm:pt>
    <dgm:pt modelId="{FECF3090-FEBD-4FE9-9E76-E4CA5FDB311E}" type="pres">
      <dgm:prSet presAssocID="{ECCD7D48-FBA4-4CEB-AC2D-D9CB9DF99D25}" presName="sibTrans" presStyleCnt="0"/>
      <dgm:spPr/>
    </dgm:pt>
    <dgm:pt modelId="{5AA29042-5A0E-460A-BED3-C5B71F712BD0}" type="pres">
      <dgm:prSet presAssocID="{B38E1231-A780-4036-B4FE-004D6FBDD312}" presName="compNode" presStyleCnt="0"/>
      <dgm:spPr/>
    </dgm:pt>
    <dgm:pt modelId="{B5D14A1D-C6A5-41BE-9C6C-35FDCBD87807}" type="pres">
      <dgm:prSet presAssocID="{B38E1231-A780-4036-B4FE-004D6FBDD3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FF395520-84BD-42F6-87BD-4765532A828F}" type="pres">
      <dgm:prSet presAssocID="{B38E1231-A780-4036-B4FE-004D6FBDD312}" presName="spaceRect" presStyleCnt="0"/>
      <dgm:spPr/>
    </dgm:pt>
    <dgm:pt modelId="{1CC58728-9603-422A-BA07-CC45FA0DEA3B}" type="pres">
      <dgm:prSet presAssocID="{B38E1231-A780-4036-B4FE-004D6FBDD312}" presName="textRect" presStyleLbl="revTx" presStyleIdx="1" presStyleCnt="6">
        <dgm:presLayoutVars>
          <dgm:chMax val="1"/>
          <dgm:chPref val="1"/>
        </dgm:presLayoutVars>
      </dgm:prSet>
      <dgm:spPr/>
    </dgm:pt>
    <dgm:pt modelId="{255E3309-411B-4A28-A967-E3F5F003F20F}" type="pres">
      <dgm:prSet presAssocID="{5E56D78E-596B-48C1-857C-FA16A10EA546}" presName="sibTrans" presStyleCnt="0"/>
      <dgm:spPr/>
    </dgm:pt>
    <dgm:pt modelId="{FCF58A69-140B-4CE8-AC5C-A744116AB8DB}" type="pres">
      <dgm:prSet presAssocID="{E7465733-1869-4B30-BA93-024A4F4AE626}" presName="compNode" presStyleCnt="0"/>
      <dgm:spPr/>
    </dgm:pt>
    <dgm:pt modelId="{A399E834-AF79-4272-B888-38E3705A38CA}" type="pres">
      <dgm:prSet presAssocID="{E7465733-1869-4B30-BA93-024A4F4AE62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861B8D99-1CAC-4E66-9747-FF28A397F037}" type="pres">
      <dgm:prSet presAssocID="{E7465733-1869-4B30-BA93-024A4F4AE626}" presName="spaceRect" presStyleCnt="0"/>
      <dgm:spPr/>
    </dgm:pt>
    <dgm:pt modelId="{0A89BC84-41FB-4625-A315-C6A2F2913EEB}" type="pres">
      <dgm:prSet presAssocID="{E7465733-1869-4B30-BA93-024A4F4AE626}" presName="textRect" presStyleLbl="revTx" presStyleIdx="2" presStyleCnt="6">
        <dgm:presLayoutVars>
          <dgm:chMax val="1"/>
          <dgm:chPref val="1"/>
        </dgm:presLayoutVars>
      </dgm:prSet>
      <dgm:spPr/>
    </dgm:pt>
    <dgm:pt modelId="{0B1525BD-5E35-441E-AFF0-95C49B85FC6D}" type="pres">
      <dgm:prSet presAssocID="{A0CDA740-B791-45DB-AAB6-742510673491}" presName="sibTrans" presStyleCnt="0"/>
      <dgm:spPr/>
    </dgm:pt>
    <dgm:pt modelId="{000C4212-BA69-4D09-AF69-6ED6C799763C}" type="pres">
      <dgm:prSet presAssocID="{5F0B24C5-1C90-45F5-A147-9050E84D3A45}" presName="compNode" presStyleCnt="0"/>
      <dgm:spPr/>
    </dgm:pt>
    <dgm:pt modelId="{FB9015DF-9AEC-4000-A80A-B85796843D95}" type="pres">
      <dgm:prSet presAssocID="{5F0B24C5-1C90-45F5-A147-9050E84D3A4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0EB51DC1-E0A0-4F49-A696-EFCD97B0B0A1}" type="pres">
      <dgm:prSet presAssocID="{5F0B24C5-1C90-45F5-A147-9050E84D3A45}" presName="spaceRect" presStyleCnt="0"/>
      <dgm:spPr/>
    </dgm:pt>
    <dgm:pt modelId="{2933EAB6-D6CE-4D68-94C6-326B6EA4216E}" type="pres">
      <dgm:prSet presAssocID="{5F0B24C5-1C90-45F5-A147-9050E84D3A45}" presName="textRect" presStyleLbl="revTx" presStyleIdx="3" presStyleCnt="6">
        <dgm:presLayoutVars>
          <dgm:chMax val="1"/>
          <dgm:chPref val="1"/>
        </dgm:presLayoutVars>
      </dgm:prSet>
      <dgm:spPr/>
    </dgm:pt>
    <dgm:pt modelId="{42196531-ABA2-4725-A4C7-032C4C33F91C}" type="pres">
      <dgm:prSet presAssocID="{9AF77D3C-B760-455A-9F6D-2177F0F9F04C}" presName="sibTrans" presStyleCnt="0"/>
      <dgm:spPr/>
    </dgm:pt>
    <dgm:pt modelId="{9B227DAC-F1E5-4904-8C53-02C647D7511A}" type="pres">
      <dgm:prSet presAssocID="{AE24FBE7-C65F-49D6-AD1F-0F14EC8420AE}" presName="compNode" presStyleCnt="0"/>
      <dgm:spPr/>
    </dgm:pt>
    <dgm:pt modelId="{F6BD1A40-D688-4DDC-93D7-D64372F91059}" type="pres">
      <dgm:prSet presAssocID="{AE24FBE7-C65F-49D6-AD1F-0F14EC8420A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ick"/>
        </a:ext>
      </dgm:extLst>
    </dgm:pt>
    <dgm:pt modelId="{1884D443-E898-4CA7-BDEC-50694D435722}" type="pres">
      <dgm:prSet presAssocID="{AE24FBE7-C65F-49D6-AD1F-0F14EC8420AE}" presName="spaceRect" presStyleCnt="0"/>
      <dgm:spPr/>
    </dgm:pt>
    <dgm:pt modelId="{E7224FA2-AE37-496E-9732-083AD9250715}" type="pres">
      <dgm:prSet presAssocID="{AE24FBE7-C65F-49D6-AD1F-0F14EC8420AE}" presName="textRect" presStyleLbl="revTx" presStyleIdx="4" presStyleCnt="6">
        <dgm:presLayoutVars>
          <dgm:chMax val="1"/>
          <dgm:chPref val="1"/>
        </dgm:presLayoutVars>
      </dgm:prSet>
      <dgm:spPr/>
    </dgm:pt>
    <dgm:pt modelId="{9E691E86-1D85-4A94-8875-A080C756AF2E}" type="pres">
      <dgm:prSet presAssocID="{64A5847D-3339-4338-A172-92E6FF572F3A}" presName="sibTrans" presStyleCnt="0"/>
      <dgm:spPr/>
    </dgm:pt>
    <dgm:pt modelId="{64D58A84-1CE4-412A-B5D4-DB5BDE4A4D3C}" type="pres">
      <dgm:prSet presAssocID="{B504D8A0-85DE-4B20-BD10-7B263C2DE1A2}" presName="compNode" presStyleCnt="0"/>
      <dgm:spPr/>
    </dgm:pt>
    <dgm:pt modelId="{3A5D2EF0-28BD-4701-9FF4-1D8DD56A83DA}" type="pres">
      <dgm:prSet presAssocID="{B504D8A0-85DE-4B20-BD10-7B263C2DE1A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9B186079-23C7-4181-A9CB-94362AC23F05}" type="pres">
      <dgm:prSet presAssocID="{B504D8A0-85DE-4B20-BD10-7B263C2DE1A2}" presName="spaceRect" presStyleCnt="0"/>
      <dgm:spPr/>
    </dgm:pt>
    <dgm:pt modelId="{5F000026-F53B-4C0C-8FAB-B23FFF012901}" type="pres">
      <dgm:prSet presAssocID="{B504D8A0-85DE-4B20-BD10-7B263C2DE1A2}" presName="textRect" presStyleLbl="revTx" presStyleIdx="5" presStyleCnt="6">
        <dgm:presLayoutVars>
          <dgm:chMax val="1"/>
          <dgm:chPref val="1"/>
        </dgm:presLayoutVars>
      </dgm:prSet>
      <dgm:spPr/>
    </dgm:pt>
  </dgm:ptLst>
  <dgm:cxnLst>
    <dgm:cxn modelId="{3BEF611D-97D6-4768-8791-45A6E3FBF36A}" type="presOf" srcId="{5F0B24C5-1C90-45F5-A147-9050E84D3A45}" destId="{2933EAB6-D6CE-4D68-94C6-326B6EA4216E}" srcOrd="0" destOrd="0" presId="urn:microsoft.com/office/officeart/2018/2/layout/IconLabelList"/>
    <dgm:cxn modelId="{150D9F27-1F2B-4A64-8201-8E9D0AE5BFFD}" type="presOf" srcId="{A9FE954C-8613-42ED-A9A6-E922FE87448D}" destId="{FDEE9680-0EBE-45F0-8028-37D7C039E28B}" srcOrd="0" destOrd="0" presId="urn:microsoft.com/office/officeart/2018/2/layout/IconLabelList"/>
    <dgm:cxn modelId="{DAD3F05C-13B2-4E0F-AE81-631ACC14FEC2}" srcId="{29B24C81-0A9D-444A-A766-B72E45120158}" destId="{B38E1231-A780-4036-B4FE-004D6FBDD312}" srcOrd="1" destOrd="0" parTransId="{8F76EB4B-54FB-4727-ABFB-4AE678C208D9}" sibTransId="{5E56D78E-596B-48C1-857C-FA16A10EA546}"/>
    <dgm:cxn modelId="{33410F46-2974-4421-8CC6-A40C299EF2DC}" type="presOf" srcId="{B504D8A0-85DE-4B20-BD10-7B263C2DE1A2}" destId="{5F000026-F53B-4C0C-8FAB-B23FFF012901}" srcOrd="0" destOrd="0" presId="urn:microsoft.com/office/officeart/2018/2/layout/IconLabelList"/>
    <dgm:cxn modelId="{C1296849-6966-46DC-908F-208F85AB20A5}" type="presOf" srcId="{AE24FBE7-C65F-49D6-AD1F-0F14EC8420AE}" destId="{E7224FA2-AE37-496E-9732-083AD9250715}" srcOrd="0" destOrd="0" presId="urn:microsoft.com/office/officeart/2018/2/layout/IconLabelList"/>
    <dgm:cxn modelId="{BAF30D53-DB9D-4160-8433-89F395432889}" srcId="{29B24C81-0A9D-444A-A766-B72E45120158}" destId="{A9FE954C-8613-42ED-A9A6-E922FE87448D}" srcOrd="0" destOrd="0" parTransId="{AD559BD2-D17B-4244-9141-3CC11A533316}" sibTransId="{ECCD7D48-FBA4-4CEB-AC2D-D9CB9DF99D25}"/>
    <dgm:cxn modelId="{E0C4328B-3BD1-4528-A5A4-CCB14FFBC10F}" srcId="{29B24C81-0A9D-444A-A766-B72E45120158}" destId="{E7465733-1869-4B30-BA93-024A4F4AE626}" srcOrd="2" destOrd="0" parTransId="{3B8266FF-6FF3-46C9-9E5C-EAA0E7F7336E}" sibTransId="{A0CDA740-B791-45DB-AAB6-742510673491}"/>
    <dgm:cxn modelId="{46FCC48D-B7D6-4A21-B3DC-00F1563E9B85}" type="presOf" srcId="{B38E1231-A780-4036-B4FE-004D6FBDD312}" destId="{1CC58728-9603-422A-BA07-CC45FA0DEA3B}" srcOrd="0" destOrd="0" presId="urn:microsoft.com/office/officeart/2018/2/layout/IconLabelList"/>
    <dgm:cxn modelId="{1A1E8DE3-54E0-4304-8F95-D154D686667C}" srcId="{29B24C81-0A9D-444A-A766-B72E45120158}" destId="{B504D8A0-85DE-4B20-BD10-7B263C2DE1A2}" srcOrd="5" destOrd="0" parTransId="{F84FD5A6-89D8-4CA3-AA9F-AE653D1B9E8B}" sibTransId="{1D0D85D0-3AFE-4204-9C0D-249F6C03595D}"/>
    <dgm:cxn modelId="{550EEFE3-391E-4E65-ACE5-4829BCAAE40B}" type="presOf" srcId="{29B24C81-0A9D-444A-A766-B72E45120158}" destId="{A05E8919-9059-435A-B8F9-1873A67F77F2}" srcOrd="0" destOrd="0" presId="urn:microsoft.com/office/officeart/2018/2/layout/IconLabelList"/>
    <dgm:cxn modelId="{8117DBE9-F022-412D-8BFC-603DBC6F2CE3}" type="presOf" srcId="{E7465733-1869-4B30-BA93-024A4F4AE626}" destId="{0A89BC84-41FB-4625-A315-C6A2F2913EEB}" srcOrd="0" destOrd="0" presId="urn:microsoft.com/office/officeart/2018/2/layout/IconLabelList"/>
    <dgm:cxn modelId="{25F3FBEA-340B-45B5-BE5F-C3CC954A28AE}" srcId="{29B24C81-0A9D-444A-A766-B72E45120158}" destId="{AE24FBE7-C65F-49D6-AD1F-0F14EC8420AE}" srcOrd="4" destOrd="0" parTransId="{12EE55E1-6007-410E-9BAD-8DEBFE697285}" sibTransId="{64A5847D-3339-4338-A172-92E6FF572F3A}"/>
    <dgm:cxn modelId="{C64603EF-88AE-40A8-B584-8065148FC618}" srcId="{29B24C81-0A9D-444A-A766-B72E45120158}" destId="{5F0B24C5-1C90-45F5-A147-9050E84D3A45}" srcOrd="3" destOrd="0" parTransId="{2426CD3D-57C1-4C59-B0CC-3CFC41FEFAA6}" sibTransId="{9AF77D3C-B760-455A-9F6D-2177F0F9F04C}"/>
    <dgm:cxn modelId="{70D4F443-F42F-4202-9050-C1582F337553}" type="presParOf" srcId="{A05E8919-9059-435A-B8F9-1873A67F77F2}" destId="{9DA44E09-C888-4CD9-800F-2A2B1CA3E09E}" srcOrd="0" destOrd="0" presId="urn:microsoft.com/office/officeart/2018/2/layout/IconLabelList"/>
    <dgm:cxn modelId="{C0FF844A-ADD9-421A-9276-5755AA2CF277}" type="presParOf" srcId="{9DA44E09-C888-4CD9-800F-2A2B1CA3E09E}" destId="{2DA0B001-DF69-4120-9A1E-B78C96D7F0B8}" srcOrd="0" destOrd="0" presId="urn:microsoft.com/office/officeart/2018/2/layout/IconLabelList"/>
    <dgm:cxn modelId="{3735BE6C-ACA1-4493-AC00-6354FFA5DA34}" type="presParOf" srcId="{9DA44E09-C888-4CD9-800F-2A2B1CA3E09E}" destId="{D92203FC-EE16-405F-A42C-6A977F7212F0}" srcOrd="1" destOrd="0" presId="urn:microsoft.com/office/officeart/2018/2/layout/IconLabelList"/>
    <dgm:cxn modelId="{2EB5F912-ADBD-463A-B339-B7118D42AF3E}" type="presParOf" srcId="{9DA44E09-C888-4CD9-800F-2A2B1CA3E09E}" destId="{FDEE9680-0EBE-45F0-8028-37D7C039E28B}" srcOrd="2" destOrd="0" presId="urn:microsoft.com/office/officeart/2018/2/layout/IconLabelList"/>
    <dgm:cxn modelId="{A7AA7F24-7523-4C5A-BE39-BF8E0BCCC468}" type="presParOf" srcId="{A05E8919-9059-435A-B8F9-1873A67F77F2}" destId="{FECF3090-FEBD-4FE9-9E76-E4CA5FDB311E}" srcOrd="1" destOrd="0" presId="urn:microsoft.com/office/officeart/2018/2/layout/IconLabelList"/>
    <dgm:cxn modelId="{B358DF87-5B7C-461A-A08A-3966C5A58CC6}" type="presParOf" srcId="{A05E8919-9059-435A-B8F9-1873A67F77F2}" destId="{5AA29042-5A0E-460A-BED3-C5B71F712BD0}" srcOrd="2" destOrd="0" presId="urn:microsoft.com/office/officeart/2018/2/layout/IconLabelList"/>
    <dgm:cxn modelId="{398C9BDF-FD18-4C22-999B-04B60C0CBD14}" type="presParOf" srcId="{5AA29042-5A0E-460A-BED3-C5B71F712BD0}" destId="{B5D14A1D-C6A5-41BE-9C6C-35FDCBD87807}" srcOrd="0" destOrd="0" presId="urn:microsoft.com/office/officeart/2018/2/layout/IconLabelList"/>
    <dgm:cxn modelId="{5B2242C8-D5DB-4C56-8043-66E754629578}" type="presParOf" srcId="{5AA29042-5A0E-460A-BED3-C5B71F712BD0}" destId="{FF395520-84BD-42F6-87BD-4765532A828F}" srcOrd="1" destOrd="0" presId="urn:microsoft.com/office/officeart/2018/2/layout/IconLabelList"/>
    <dgm:cxn modelId="{4B352C1A-96CC-4D4E-A667-2D2E731FAB3D}" type="presParOf" srcId="{5AA29042-5A0E-460A-BED3-C5B71F712BD0}" destId="{1CC58728-9603-422A-BA07-CC45FA0DEA3B}" srcOrd="2" destOrd="0" presId="urn:microsoft.com/office/officeart/2018/2/layout/IconLabelList"/>
    <dgm:cxn modelId="{0C040E15-89F3-4B63-B1C7-BF314B51C01E}" type="presParOf" srcId="{A05E8919-9059-435A-B8F9-1873A67F77F2}" destId="{255E3309-411B-4A28-A967-E3F5F003F20F}" srcOrd="3" destOrd="0" presId="urn:microsoft.com/office/officeart/2018/2/layout/IconLabelList"/>
    <dgm:cxn modelId="{00D75771-8B8B-48EC-BD37-19841CD8BC0E}" type="presParOf" srcId="{A05E8919-9059-435A-B8F9-1873A67F77F2}" destId="{FCF58A69-140B-4CE8-AC5C-A744116AB8DB}" srcOrd="4" destOrd="0" presId="urn:microsoft.com/office/officeart/2018/2/layout/IconLabelList"/>
    <dgm:cxn modelId="{34B411D2-DD88-4297-A773-61C73CEC741B}" type="presParOf" srcId="{FCF58A69-140B-4CE8-AC5C-A744116AB8DB}" destId="{A399E834-AF79-4272-B888-38E3705A38CA}" srcOrd="0" destOrd="0" presId="urn:microsoft.com/office/officeart/2018/2/layout/IconLabelList"/>
    <dgm:cxn modelId="{43A097E8-EBD4-4B1C-91BE-608DA545D8D0}" type="presParOf" srcId="{FCF58A69-140B-4CE8-AC5C-A744116AB8DB}" destId="{861B8D99-1CAC-4E66-9747-FF28A397F037}" srcOrd="1" destOrd="0" presId="urn:microsoft.com/office/officeart/2018/2/layout/IconLabelList"/>
    <dgm:cxn modelId="{0EBA566D-BE0D-4DB2-BA59-DD6B4B9B4D9E}" type="presParOf" srcId="{FCF58A69-140B-4CE8-AC5C-A744116AB8DB}" destId="{0A89BC84-41FB-4625-A315-C6A2F2913EEB}" srcOrd="2" destOrd="0" presId="urn:microsoft.com/office/officeart/2018/2/layout/IconLabelList"/>
    <dgm:cxn modelId="{9630C353-B39C-4BA1-B1AD-6B7D4AF4C610}" type="presParOf" srcId="{A05E8919-9059-435A-B8F9-1873A67F77F2}" destId="{0B1525BD-5E35-441E-AFF0-95C49B85FC6D}" srcOrd="5" destOrd="0" presId="urn:microsoft.com/office/officeart/2018/2/layout/IconLabelList"/>
    <dgm:cxn modelId="{ED75103D-860E-4951-9CB8-4B712C1D23E5}" type="presParOf" srcId="{A05E8919-9059-435A-B8F9-1873A67F77F2}" destId="{000C4212-BA69-4D09-AF69-6ED6C799763C}" srcOrd="6" destOrd="0" presId="urn:microsoft.com/office/officeart/2018/2/layout/IconLabelList"/>
    <dgm:cxn modelId="{16112024-83B6-4DED-83C5-15A1EF0E3EBA}" type="presParOf" srcId="{000C4212-BA69-4D09-AF69-6ED6C799763C}" destId="{FB9015DF-9AEC-4000-A80A-B85796843D95}" srcOrd="0" destOrd="0" presId="urn:microsoft.com/office/officeart/2018/2/layout/IconLabelList"/>
    <dgm:cxn modelId="{512B09DD-57C1-4B6F-8C1F-1CBF4585E6DF}" type="presParOf" srcId="{000C4212-BA69-4D09-AF69-6ED6C799763C}" destId="{0EB51DC1-E0A0-4F49-A696-EFCD97B0B0A1}" srcOrd="1" destOrd="0" presId="urn:microsoft.com/office/officeart/2018/2/layout/IconLabelList"/>
    <dgm:cxn modelId="{B69E7B1A-D48A-4FF5-8C08-546CB0841082}" type="presParOf" srcId="{000C4212-BA69-4D09-AF69-6ED6C799763C}" destId="{2933EAB6-D6CE-4D68-94C6-326B6EA4216E}" srcOrd="2" destOrd="0" presId="urn:microsoft.com/office/officeart/2018/2/layout/IconLabelList"/>
    <dgm:cxn modelId="{729762CE-0BB0-48DD-93E0-F327D6C2E06A}" type="presParOf" srcId="{A05E8919-9059-435A-B8F9-1873A67F77F2}" destId="{42196531-ABA2-4725-A4C7-032C4C33F91C}" srcOrd="7" destOrd="0" presId="urn:microsoft.com/office/officeart/2018/2/layout/IconLabelList"/>
    <dgm:cxn modelId="{A35D16CB-AAF4-4BAC-B5A3-E552F449FBBE}" type="presParOf" srcId="{A05E8919-9059-435A-B8F9-1873A67F77F2}" destId="{9B227DAC-F1E5-4904-8C53-02C647D7511A}" srcOrd="8" destOrd="0" presId="urn:microsoft.com/office/officeart/2018/2/layout/IconLabelList"/>
    <dgm:cxn modelId="{C860DF0B-40D6-47E1-952D-F3BE30608FAF}" type="presParOf" srcId="{9B227DAC-F1E5-4904-8C53-02C647D7511A}" destId="{F6BD1A40-D688-4DDC-93D7-D64372F91059}" srcOrd="0" destOrd="0" presId="urn:microsoft.com/office/officeart/2018/2/layout/IconLabelList"/>
    <dgm:cxn modelId="{9D7A1644-7B67-4E10-BF53-D2F07270967F}" type="presParOf" srcId="{9B227DAC-F1E5-4904-8C53-02C647D7511A}" destId="{1884D443-E898-4CA7-BDEC-50694D435722}" srcOrd="1" destOrd="0" presId="urn:microsoft.com/office/officeart/2018/2/layout/IconLabelList"/>
    <dgm:cxn modelId="{F309A6C9-7657-4FDB-A9AF-C84CDBCA534A}" type="presParOf" srcId="{9B227DAC-F1E5-4904-8C53-02C647D7511A}" destId="{E7224FA2-AE37-496E-9732-083AD9250715}" srcOrd="2" destOrd="0" presId="urn:microsoft.com/office/officeart/2018/2/layout/IconLabelList"/>
    <dgm:cxn modelId="{6385C6C1-8901-479C-BEB4-3E318B9EC734}" type="presParOf" srcId="{A05E8919-9059-435A-B8F9-1873A67F77F2}" destId="{9E691E86-1D85-4A94-8875-A080C756AF2E}" srcOrd="9" destOrd="0" presId="urn:microsoft.com/office/officeart/2018/2/layout/IconLabelList"/>
    <dgm:cxn modelId="{9504C47C-EF82-4EDC-84C3-D3FE9BCF8CA0}" type="presParOf" srcId="{A05E8919-9059-435A-B8F9-1873A67F77F2}" destId="{64D58A84-1CE4-412A-B5D4-DB5BDE4A4D3C}" srcOrd="10" destOrd="0" presId="urn:microsoft.com/office/officeart/2018/2/layout/IconLabelList"/>
    <dgm:cxn modelId="{EC311B9B-35C6-4054-BB96-E9AD3543A69B}" type="presParOf" srcId="{64D58A84-1CE4-412A-B5D4-DB5BDE4A4D3C}" destId="{3A5D2EF0-28BD-4701-9FF4-1D8DD56A83DA}" srcOrd="0" destOrd="0" presId="urn:microsoft.com/office/officeart/2018/2/layout/IconLabelList"/>
    <dgm:cxn modelId="{7C9884D1-2EFC-42DF-9950-7C4A188E4F1F}" type="presParOf" srcId="{64D58A84-1CE4-412A-B5D4-DB5BDE4A4D3C}" destId="{9B186079-23C7-4181-A9CB-94362AC23F05}" srcOrd="1" destOrd="0" presId="urn:microsoft.com/office/officeart/2018/2/layout/IconLabelList"/>
    <dgm:cxn modelId="{52746C1B-DE3B-4981-8E38-EF729619BBF8}" type="presParOf" srcId="{64D58A84-1CE4-412A-B5D4-DB5BDE4A4D3C}" destId="{5F000026-F53B-4C0C-8FAB-B23FFF0129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4575C-7271-478A-BB4E-197A897F856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F61EEEA-7653-4C52-A755-889DC54A08AF}">
      <dgm:prSet/>
      <dgm:spPr/>
      <dgm:t>
        <a:bodyPr/>
        <a:lstStyle/>
        <a:p>
          <a:pPr rtl="0"/>
          <a:r>
            <a:rPr lang="en-IE"/>
            <a:t>Tasks involve thinking about shapes and patterns</a:t>
          </a:r>
          <a:r>
            <a:rPr lang="en-IE">
              <a:latin typeface="Calibri Light" panose="020F0302020204030204"/>
            </a:rPr>
            <a:t>,</a:t>
          </a:r>
          <a:r>
            <a:rPr lang="en-IE"/>
            <a:t> words</a:t>
          </a:r>
          <a:r>
            <a:rPr lang="en-IE">
              <a:latin typeface="Calibri Light" panose="020F0302020204030204"/>
            </a:rPr>
            <a:t>,</a:t>
          </a:r>
          <a:r>
            <a:rPr lang="en-IE"/>
            <a:t> numbers</a:t>
          </a:r>
          <a:r>
            <a:rPr lang="en-IE">
              <a:latin typeface="Calibri Light" panose="020F0302020204030204"/>
            </a:rPr>
            <a:t> </a:t>
          </a:r>
          <a:r>
            <a:rPr lang="en-IE"/>
            <a:t>and some questions are answered by mentally generating and transforming visual images</a:t>
          </a:r>
          <a:r>
            <a:rPr lang="en-IE">
              <a:latin typeface="Calibri Light" panose="020F0302020204030204"/>
            </a:rPr>
            <a:t>.</a:t>
          </a:r>
          <a:endParaRPr lang="en-US"/>
        </a:p>
      </dgm:t>
    </dgm:pt>
    <dgm:pt modelId="{DD57E004-186B-4574-83FF-BE78BF601BDD}" type="parTrans" cxnId="{5C0CBFE2-1565-4241-A3F3-DF445D1F4BB7}">
      <dgm:prSet/>
      <dgm:spPr/>
      <dgm:t>
        <a:bodyPr/>
        <a:lstStyle/>
        <a:p>
          <a:endParaRPr lang="en-US"/>
        </a:p>
      </dgm:t>
    </dgm:pt>
    <dgm:pt modelId="{3E3DBC1A-6C23-4A85-8F77-386009DC0984}" type="sibTrans" cxnId="{5C0CBFE2-1565-4241-A3F3-DF445D1F4BB7}">
      <dgm:prSet/>
      <dgm:spPr/>
      <dgm:t>
        <a:bodyPr/>
        <a:lstStyle/>
        <a:p>
          <a:endParaRPr lang="en-US"/>
        </a:p>
      </dgm:t>
    </dgm:pt>
    <dgm:pt modelId="{CF7F6116-40EB-4627-82CD-BB17166461A6}">
      <dgm:prSet/>
      <dgm:spPr/>
      <dgm:t>
        <a:bodyPr/>
        <a:lstStyle/>
        <a:p>
          <a:pPr rtl="0"/>
          <a:r>
            <a:rPr lang="en-IE"/>
            <a:t>Provides school with baseline data on student attainment and </a:t>
          </a:r>
          <a:r>
            <a:rPr lang="en-IE">
              <a:latin typeface="Calibri Light" panose="020F0302020204030204"/>
            </a:rPr>
            <a:t>supports needed.</a:t>
          </a:r>
        </a:p>
      </dgm:t>
    </dgm:pt>
    <dgm:pt modelId="{8D687EB7-9FBC-445F-918B-1D66BF27FC78}" type="parTrans" cxnId="{303B957A-84F9-49EE-8014-0F4EF8019569}">
      <dgm:prSet/>
      <dgm:spPr/>
      <dgm:t>
        <a:bodyPr/>
        <a:lstStyle/>
        <a:p>
          <a:endParaRPr lang="en-US"/>
        </a:p>
      </dgm:t>
    </dgm:pt>
    <dgm:pt modelId="{2FBA2D02-D19C-479F-865C-64FD881F384B}" type="sibTrans" cxnId="{303B957A-84F9-49EE-8014-0F4EF8019569}">
      <dgm:prSet/>
      <dgm:spPr/>
      <dgm:t>
        <a:bodyPr/>
        <a:lstStyle/>
        <a:p>
          <a:endParaRPr lang="en-US"/>
        </a:p>
      </dgm:t>
    </dgm:pt>
    <dgm:pt modelId="{01C11D57-AF38-46B3-AD43-83A043B0C0B2}">
      <dgm:prSet/>
      <dgm:spPr/>
      <dgm:t>
        <a:bodyPr/>
        <a:lstStyle/>
        <a:p>
          <a:pPr rtl="0"/>
          <a:r>
            <a:rPr lang="en-GB">
              <a:latin typeface="Calibri Light" panose="020F0302020204030204"/>
            </a:rPr>
            <a:t>Tour of schools for students in May by </a:t>
          </a:r>
          <a:r>
            <a:rPr lang="en-GB" err="1">
              <a:latin typeface="Calibri Light" panose="020F0302020204030204"/>
            </a:rPr>
            <a:t>Líonra</a:t>
          </a:r>
          <a:r>
            <a:rPr lang="en-GB">
              <a:latin typeface="Calibri Light" panose="020F0302020204030204"/>
            </a:rPr>
            <a:t> team</a:t>
          </a:r>
          <a:endParaRPr lang="en-US">
            <a:latin typeface="Calibri Light" panose="020F0302020204030204"/>
          </a:endParaRPr>
        </a:p>
      </dgm:t>
    </dgm:pt>
    <dgm:pt modelId="{874D2763-A6E0-4BA9-A9AC-54633EF7C2F2}" type="parTrans" cxnId="{F7012531-F0DA-4838-ADA1-32D74D0B4B19}">
      <dgm:prSet/>
      <dgm:spPr/>
      <dgm:t>
        <a:bodyPr/>
        <a:lstStyle/>
        <a:p>
          <a:endParaRPr lang="en-US"/>
        </a:p>
      </dgm:t>
    </dgm:pt>
    <dgm:pt modelId="{5A0F6CC6-62AB-4EF8-831A-C9D5FF8C9D7B}" type="sibTrans" cxnId="{F7012531-F0DA-4838-ADA1-32D74D0B4B19}">
      <dgm:prSet/>
      <dgm:spPr/>
      <dgm:t>
        <a:bodyPr/>
        <a:lstStyle/>
        <a:p>
          <a:endParaRPr lang="en-US"/>
        </a:p>
      </dgm:t>
    </dgm:pt>
    <dgm:pt modelId="{01180FD9-7860-4781-AB32-91F3630889D6}">
      <dgm:prSet phldr="0"/>
      <dgm:spPr/>
      <dgm:t>
        <a:bodyPr/>
        <a:lstStyle/>
        <a:p>
          <a:pPr rtl="0"/>
          <a:r>
            <a:rPr lang="en-IE">
              <a:latin typeface="Calibri Light" panose="020F0302020204030204"/>
            </a:rPr>
            <a:t>What next?</a:t>
          </a:r>
          <a:endParaRPr lang="en-US">
            <a:latin typeface="Calibri Light" panose="020F0302020204030204"/>
          </a:endParaRPr>
        </a:p>
      </dgm:t>
    </dgm:pt>
    <dgm:pt modelId="{4BB8059C-59A5-4122-BB28-0EFDC9DE4ED4}" type="parTrans" cxnId="{2FDE3390-B123-4209-8CA3-307FC3E97EC5}">
      <dgm:prSet/>
      <dgm:spPr/>
      <dgm:t>
        <a:bodyPr/>
        <a:lstStyle/>
        <a:p>
          <a:endParaRPr lang="en-IE"/>
        </a:p>
      </dgm:t>
    </dgm:pt>
    <dgm:pt modelId="{B1DC75DF-3E12-4EDC-B97A-52CCB80F0FAE}" type="sibTrans" cxnId="{2FDE3390-B123-4209-8CA3-307FC3E97EC5}">
      <dgm:prSet/>
      <dgm:spPr/>
      <dgm:t>
        <a:bodyPr/>
        <a:lstStyle/>
        <a:p>
          <a:endParaRPr lang="en-IE"/>
        </a:p>
      </dgm:t>
    </dgm:pt>
    <dgm:pt modelId="{A4C409D6-7077-4475-B9DC-E0EB76770417}">
      <dgm:prSet phldr="0"/>
      <dgm:spPr/>
      <dgm:t>
        <a:bodyPr/>
        <a:lstStyle/>
        <a:p>
          <a:pPr rtl="0"/>
          <a:r>
            <a:rPr lang="en-IE">
              <a:latin typeface="Calibri Light" panose="020F0302020204030204"/>
            </a:rPr>
            <a:t>Request a meeting/phone call through front office if there is something of a sensitive nature that you wish to communicate to the school</a:t>
          </a:r>
        </a:p>
      </dgm:t>
    </dgm:pt>
    <dgm:pt modelId="{0E1A9962-24AC-47F4-A570-4A56A2A32F9E}" type="parTrans" cxnId="{B7F045D2-9549-4205-AF48-E25D390C9A23}">
      <dgm:prSet/>
      <dgm:spPr/>
      <dgm:t>
        <a:bodyPr/>
        <a:lstStyle/>
        <a:p>
          <a:endParaRPr lang="en-IE"/>
        </a:p>
      </dgm:t>
    </dgm:pt>
    <dgm:pt modelId="{88CA9E1E-5451-402B-A9FC-8C2A7E2691CF}" type="sibTrans" cxnId="{B7F045D2-9549-4205-AF48-E25D390C9A23}">
      <dgm:prSet/>
      <dgm:spPr/>
      <dgm:t>
        <a:bodyPr/>
        <a:lstStyle/>
        <a:p>
          <a:endParaRPr lang="en-IE"/>
        </a:p>
      </dgm:t>
    </dgm:pt>
    <dgm:pt modelId="{11967B97-A3F9-42FF-86E7-1C3906B20C86}">
      <dgm:prSet phldr="0"/>
      <dgm:spPr/>
      <dgm:t>
        <a:bodyPr/>
        <a:lstStyle/>
        <a:p>
          <a:r>
            <a:rPr lang="en-GB">
              <a:latin typeface="Calibri Light" panose="020F0302020204030204"/>
            </a:rPr>
            <a:t>Special tour for students with additional needs</a:t>
          </a:r>
          <a:endParaRPr lang="en-US"/>
        </a:p>
      </dgm:t>
    </dgm:pt>
    <dgm:pt modelId="{CFC3483B-0C13-4C55-BEC5-D7E4CC723F9D}" type="parTrans" cxnId="{D4B94EE9-FD5D-4874-847B-92882E435E6C}">
      <dgm:prSet/>
      <dgm:spPr/>
      <dgm:t>
        <a:bodyPr/>
        <a:lstStyle/>
        <a:p>
          <a:endParaRPr lang="en-IE"/>
        </a:p>
      </dgm:t>
    </dgm:pt>
    <dgm:pt modelId="{9919E16A-94F8-46C4-9000-85962BBA8CCB}" type="sibTrans" cxnId="{D4B94EE9-FD5D-4874-847B-92882E435E6C}">
      <dgm:prSet/>
      <dgm:spPr/>
      <dgm:t>
        <a:bodyPr/>
        <a:lstStyle/>
        <a:p>
          <a:endParaRPr lang="en-IE"/>
        </a:p>
      </dgm:t>
    </dgm:pt>
    <dgm:pt modelId="{8B48A327-9A69-4DE1-91A0-61A4663D6D30}">
      <dgm:prSet phldr="0"/>
      <dgm:spPr/>
      <dgm:t>
        <a:bodyPr/>
        <a:lstStyle/>
        <a:p>
          <a:pPr rtl="0"/>
          <a:r>
            <a:rPr lang="en-GB">
              <a:latin typeface="Calibri Light" panose="020F0302020204030204"/>
            </a:rPr>
            <a:t>Meeting for parents date to be confirmed.</a:t>
          </a:r>
          <a:endParaRPr lang="en-GB" sz="1800">
            <a:latin typeface="Calibri Light" panose="020F0302020204030204"/>
          </a:endParaRPr>
        </a:p>
      </dgm:t>
    </dgm:pt>
    <dgm:pt modelId="{B4D1942C-2589-4F01-B826-8DA9566466B6}" type="parTrans" cxnId="{21619346-82B4-4CA6-B7D2-6AC5752D3F3F}">
      <dgm:prSet/>
      <dgm:spPr/>
      <dgm:t>
        <a:bodyPr/>
        <a:lstStyle/>
        <a:p>
          <a:endParaRPr lang="en-IE"/>
        </a:p>
      </dgm:t>
    </dgm:pt>
    <dgm:pt modelId="{C19C6731-5D7A-4DB8-809D-4B6B8FA8C91F}" type="sibTrans" cxnId="{21619346-82B4-4CA6-B7D2-6AC5752D3F3F}">
      <dgm:prSet/>
      <dgm:spPr/>
      <dgm:t>
        <a:bodyPr/>
        <a:lstStyle/>
        <a:p>
          <a:endParaRPr lang="en-IE"/>
        </a:p>
      </dgm:t>
    </dgm:pt>
    <dgm:pt modelId="{95DDFD5F-4160-495F-9FEE-531D979B1480}">
      <dgm:prSet phldr="0"/>
      <dgm:spPr/>
      <dgm:t>
        <a:bodyPr/>
        <a:lstStyle/>
        <a:p>
          <a:pPr rtl="0"/>
          <a:r>
            <a:rPr lang="en-IE">
              <a:latin typeface="Calibri Light" panose="020F0302020204030204"/>
            </a:rPr>
            <a:t>Tests are online and students should </a:t>
          </a:r>
          <a:r>
            <a:rPr lang="en-IE" b="1" u="sng">
              <a:latin typeface="Calibri Light" panose="020F0302020204030204"/>
            </a:rPr>
            <a:t>bring a wired headset with them (3.5mm jack)</a:t>
          </a:r>
          <a:endParaRPr lang="en-US" b="1" u="sng"/>
        </a:p>
      </dgm:t>
    </dgm:pt>
    <dgm:pt modelId="{89B79D03-32B3-4CFF-9FBF-ADE525A120E6}" type="parTrans" cxnId="{A6642736-ACA7-4934-8E2A-DEB180EF0BA0}">
      <dgm:prSet/>
      <dgm:spPr/>
      <dgm:t>
        <a:bodyPr/>
        <a:lstStyle/>
        <a:p>
          <a:endParaRPr lang="en-IE"/>
        </a:p>
      </dgm:t>
    </dgm:pt>
    <dgm:pt modelId="{A19FDB3E-CEDB-42B9-8DDB-31BE66F62676}" type="sibTrans" cxnId="{A6642736-ACA7-4934-8E2A-DEB180EF0BA0}">
      <dgm:prSet/>
      <dgm:spPr/>
      <dgm:t>
        <a:bodyPr/>
        <a:lstStyle/>
        <a:p>
          <a:endParaRPr lang="en-IE"/>
        </a:p>
      </dgm:t>
    </dgm:pt>
    <dgm:pt modelId="{C337AAE9-36C0-4498-BB59-D0006CB46121}">
      <dgm:prSet phldr="0"/>
      <dgm:spPr/>
      <dgm:t>
        <a:bodyPr/>
        <a:lstStyle/>
        <a:p>
          <a:pPr rtl="0"/>
          <a:r>
            <a:rPr lang="en-IE">
              <a:latin typeface="Calibri Light" panose="020F0302020204030204"/>
            </a:rPr>
            <a:t>11th Feb All other schools</a:t>
          </a:r>
        </a:p>
      </dgm:t>
    </dgm:pt>
    <dgm:pt modelId="{AB2021B6-2B82-4890-9521-F1A32E17BDD6}" type="parTrans" cxnId="{A1847D3B-A29E-4832-9B2B-6BC647FD7900}">
      <dgm:prSet/>
      <dgm:spPr/>
      <dgm:t>
        <a:bodyPr/>
        <a:lstStyle/>
        <a:p>
          <a:endParaRPr lang="en-IE"/>
        </a:p>
      </dgm:t>
    </dgm:pt>
    <dgm:pt modelId="{451F4F6B-83D8-4371-8C51-F69AA991DB0B}" type="sibTrans" cxnId="{A1847D3B-A29E-4832-9B2B-6BC647FD7900}">
      <dgm:prSet/>
      <dgm:spPr/>
      <dgm:t>
        <a:bodyPr/>
        <a:lstStyle/>
        <a:p>
          <a:endParaRPr lang="en-IE"/>
        </a:p>
      </dgm:t>
    </dgm:pt>
    <dgm:pt modelId="{34A186C5-34CB-4528-A4FC-09D5A61A7998}">
      <dgm:prSet phldr="0"/>
      <dgm:spPr/>
      <dgm:t>
        <a:bodyPr/>
        <a:lstStyle/>
        <a:p>
          <a:pPr rtl="0"/>
          <a:r>
            <a:rPr lang="en-IE">
              <a:latin typeface="Calibri Light" panose="020F0302020204030204"/>
            </a:rPr>
            <a:t>Assessments – 10.00 -12.30</a:t>
          </a:r>
          <a:endParaRPr lang="en-US">
            <a:latin typeface="Calibri Light" panose="020F0302020204030204"/>
          </a:endParaRPr>
        </a:p>
      </dgm:t>
    </dgm:pt>
    <dgm:pt modelId="{1FA75FE0-FDC8-4B8E-B29C-D346B52BA3C5}" type="parTrans" cxnId="{1C59DBA2-B443-4D4D-9DDA-1659F32F08AF}">
      <dgm:prSet/>
      <dgm:spPr/>
      <dgm:t>
        <a:bodyPr/>
        <a:lstStyle/>
        <a:p>
          <a:endParaRPr lang="en-IE"/>
        </a:p>
      </dgm:t>
    </dgm:pt>
    <dgm:pt modelId="{5CF5DB43-AF22-4C53-9B38-9BF756FF115C}" type="sibTrans" cxnId="{1C59DBA2-B443-4D4D-9DDA-1659F32F08AF}">
      <dgm:prSet/>
      <dgm:spPr/>
      <dgm:t>
        <a:bodyPr/>
        <a:lstStyle/>
        <a:p>
          <a:endParaRPr lang="en-IE"/>
        </a:p>
      </dgm:t>
    </dgm:pt>
    <dgm:pt modelId="{96FB235B-BCCA-47AF-839C-13AEFCB78169}">
      <dgm:prSet phldr="0"/>
      <dgm:spPr/>
      <dgm:t>
        <a:bodyPr/>
        <a:lstStyle/>
        <a:p>
          <a:pPr rtl="0"/>
          <a:r>
            <a:rPr lang="en-IE">
              <a:latin typeface="Calibri Light" panose="020F0302020204030204"/>
            </a:rPr>
            <a:t>4th Feb </a:t>
          </a:r>
          <a:r>
            <a:rPr lang="en-IE" err="1">
              <a:latin typeface="Calibri Light" panose="020F0302020204030204"/>
            </a:rPr>
            <a:t>Scoil</a:t>
          </a:r>
          <a:r>
            <a:rPr lang="en-IE">
              <a:latin typeface="Calibri Light" panose="020F0302020204030204"/>
            </a:rPr>
            <a:t> Aine</a:t>
          </a:r>
          <a:endParaRPr lang="en-IE"/>
        </a:p>
      </dgm:t>
    </dgm:pt>
    <dgm:pt modelId="{7E120CA5-D6E2-4240-84D8-8FCEC688EBBD}" type="parTrans" cxnId="{2E76BAC3-2777-430D-A490-E9F592B88219}">
      <dgm:prSet/>
      <dgm:spPr/>
      <dgm:t>
        <a:bodyPr/>
        <a:lstStyle/>
        <a:p>
          <a:endParaRPr lang="en-IE"/>
        </a:p>
      </dgm:t>
    </dgm:pt>
    <dgm:pt modelId="{D2E644F3-AA92-4592-8DBC-E7775CD0742E}" type="sibTrans" cxnId="{2E76BAC3-2777-430D-A490-E9F592B88219}">
      <dgm:prSet/>
      <dgm:spPr/>
      <dgm:t>
        <a:bodyPr/>
        <a:lstStyle/>
        <a:p>
          <a:endParaRPr lang="en-IE"/>
        </a:p>
      </dgm:t>
    </dgm:pt>
    <dgm:pt modelId="{CE29B5E6-DFBF-4595-8F14-291B8D018456}" type="pres">
      <dgm:prSet presAssocID="{3754575C-7271-478A-BB4E-197A897F8562}" presName="linear" presStyleCnt="0">
        <dgm:presLayoutVars>
          <dgm:animLvl val="lvl"/>
          <dgm:resizeHandles val="exact"/>
        </dgm:presLayoutVars>
      </dgm:prSet>
      <dgm:spPr/>
    </dgm:pt>
    <dgm:pt modelId="{61BD0E92-CD3B-4509-9313-F8E37992EA97}" type="pres">
      <dgm:prSet presAssocID="{34A186C5-34CB-4528-A4FC-09D5A61A7998}" presName="parentText" presStyleLbl="node1" presStyleIdx="0" presStyleCnt="4">
        <dgm:presLayoutVars>
          <dgm:chMax val="0"/>
          <dgm:bulletEnabled val="1"/>
        </dgm:presLayoutVars>
      </dgm:prSet>
      <dgm:spPr/>
    </dgm:pt>
    <dgm:pt modelId="{92DB486C-60C6-4A46-BA19-BCEAAAFA6998}" type="pres">
      <dgm:prSet presAssocID="{5CF5DB43-AF22-4C53-9B38-9BF756FF115C}" presName="spacer" presStyleCnt="0"/>
      <dgm:spPr/>
    </dgm:pt>
    <dgm:pt modelId="{11DFC1BA-5F59-48DC-8B54-F466E3104AA4}" type="pres">
      <dgm:prSet presAssocID="{96FB235B-BCCA-47AF-839C-13AEFCB78169}" presName="parentText" presStyleLbl="node1" presStyleIdx="1" presStyleCnt="4">
        <dgm:presLayoutVars>
          <dgm:chMax val="0"/>
          <dgm:bulletEnabled val="1"/>
        </dgm:presLayoutVars>
      </dgm:prSet>
      <dgm:spPr/>
    </dgm:pt>
    <dgm:pt modelId="{14D39C73-5029-45A0-B726-E43696DC4E3A}" type="pres">
      <dgm:prSet presAssocID="{D2E644F3-AA92-4592-8DBC-E7775CD0742E}" presName="spacer" presStyleCnt="0"/>
      <dgm:spPr/>
    </dgm:pt>
    <dgm:pt modelId="{BB090DDE-5318-4CAC-927F-19286962B2DA}" type="pres">
      <dgm:prSet presAssocID="{C337AAE9-36C0-4498-BB59-D0006CB46121}" presName="parentText" presStyleLbl="node1" presStyleIdx="2" presStyleCnt="4">
        <dgm:presLayoutVars>
          <dgm:chMax val="0"/>
          <dgm:bulletEnabled val="1"/>
        </dgm:presLayoutVars>
      </dgm:prSet>
      <dgm:spPr/>
    </dgm:pt>
    <dgm:pt modelId="{62FAC253-7B67-436E-8F54-EC18883A69F9}" type="pres">
      <dgm:prSet presAssocID="{C337AAE9-36C0-4498-BB59-D0006CB46121}" presName="childText" presStyleLbl="revTx" presStyleIdx="0" presStyleCnt="2">
        <dgm:presLayoutVars>
          <dgm:bulletEnabled val="1"/>
        </dgm:presLayoutVars>
      </dgm:prSet>
      <dgm:spPr/>
    </dgm:pt>
    <dgm:pt modelId="{0A11A6A1-F284-4B02-BF56-E30A40C5E873}" type="pres">
      <dgm:prSet presAssocID="{01180FD9-7860-4781-AB32-91F3630889D6}" presName="parentText" presStyleLbl="node1" presStyleIdx="3" presStyleCnt="4">
        <dgm:presLayoutVars>
          <dgm:chMax val="0"/>
          <dgm:bulletEnabled val="1"/>
        </dgm:presLayoutVars>
      </dgm:prSet>
      <dgm:spPr/>
    </dgm:pt>
    <dgm:pt modelId="{D3D014FF-1FBE-473D-B440-93684DE24B6C}" type="pres">
      <dgm:prSet presAssocID="{01180FD9-7860-4781-AB32-91F3630889D6}" presName="childText" presStyleLbl="revTx" presStyleIdx="1" presStyleCnt="2">
        <dgm:presLayoutVars>
          <dgm:bulletEnabled val="1"/>
        </dgm:presLayoutVars>
      </dgm:prSet>
      <dgm:spPr/>
    </dgm:pt>
  </dgm:ptLst>
  <dgm:cxnLst>
    <dgm:cxn modelId="{5050191B-9DC7-458D-BC40-276B05713C12}" type="presOf" srcId="{A4C409D6-7077-4475-B9DC-E0EB76770417}" destId="{D3D014FF-1FBE-473D-B440-93684DE24B6C}" srcOrd="0" destOrd="0" presId="urn:microsoft.com/office/officeart/2005/8/layout/vList2"/>
    <dgm:cxn modelId="{CCC5A91B-9020-4BBB-8991-5F1FFFA20226}" type="presOf" srcId="{01C11D57-AF38-46B3-AD43-83A043B0C0B2}" destId="{D3D014FF-1FBE-473D-B440-93684DE24B6C}" srcOrd="0" destOrd="1" presId="urn:microsoft.com/office/officeart/2005/8/layout/vList2"/>
    <dgm:cxn modelId="{F7012531-F0DA-4838-ADA1-32D74D0B4B19}" srcId="{01180FD9-7860-4781-AB32-91F3630889D6}" destId="{01C11D57-AF38-46B3-AD43-83A043B0C0B2}" srcOrd="1" destOrd="0" parTransId="{874D2763-A6E0-4BA9-A9AC-54633EF7C2F2}" sibTransId="{5A0F6CC6-62AB-4EF8-831A-C9D5FF8C9D7B}"/>
    <dgm:cxn modelId="{A6642736-ACA7-4934-8E2A-DEB180EF0BA0}" srcId="{C337AAE9-36C0-4498-BB59-D0006CB46121}" destId="{95DDFD5F-4160-495F-9FEE-531D979B1480}" srcOrd="2" destOrd="0" parTransId="{89B79D03-32B3-4CFF-9FBF-ADE525A120E6}" sibTransId="{A19FDB3E-CEDB-42B9-8DDB-31BE66F62676}"/>
    <dgm:cxn modelId="{B93A0239-98D8-4B1C-B055-62E853B16EA3}" type="presOf" srcId="{CF7F6116-40EB-4627-82CD-BB17166461A6}" destId="{62FAC253-7B67-436E-8F54-EC18883A69F9}" srcOrd="0" destOrd="1" presId="urn:microsoft.com/office/officeart/2005/8/layout/vList2"/>
    <dgm:cxn modelId="{A1847D3B-A29E-4832-9B2B-6BC647FD7900}" srcId="{3754575C-7271-478A-BB4E-197A897F8562}" destId="{C337AAE9-36C0-4498-BB59-D0006CB46121}" srcOrd="2" destOrd="0" parTransId="{AB2021B6-2B82-4890-9521-F1A32E17BDD6}" sibTransId="{451F4F6B-83D8-4371-8C51-F69AA991DB0B}"/>
    <dgm:cxn modelId="{48969B62-C371-4704-82DC-27C93F295914}" type="presOf" srcId="{01180FD9-7860-4781-AB32-91F3630889D6}" destId="{0A11A6A1-F284-4B02-BF56-E30A40C5E873}" srcOrd="0" destOrd="0" presId="urn:microsoft.com/office/officeart/2005/8/layout/vList2"/>
    <dgm:cxn modelId="{35BE7A65-C6B0-430F-A6BC-5A7EC51E3809}" type="presOf" srcId="{8B48A327-9A69-4DE1-91A0-61A4663D6D30}" destId="{D3D014FF-1FBE-473D-B440-93684DE24B6C}" srcOrd="0" destOrd="3" presId="urn:microsoft.com/office/officeart/2005/8/layout/vList2"/>
    <dgm:cxn modelId="{21619346-82B4-4CA6-B7D2-6AC5752D3F3F}" srcId="{01180FD9-7860-4781-AB32-91F3630889D6}" destId="{8B48A327-9A69-4DE1-91A0-61A4663D6D30}" srcOrd="3" destOrd="0" parTransId="{B4D1942C-2589-4F01-B826-8DA9566466B6}" sibTransId="{C19C6731-5D7A-4DB8-809D-4B6B8FA8C91F}"/>
    <dgm:cxn modelId="{F6FBD74C-A361-4AE4-9CCF-B6E940C0500F}" type="presOf" srcId="{96FB235B-BCCA-47AF-839C-13AEFCB78169}" destId="{11DFC1BA-5F59-48DC-8B54-F466E3104AA4}" srcOrd="0" destOrd="0" presId="urn:microsoft.com/office/officeart/2005/8/layout/vList2"/>
    <dgm:cxn modelId="{55367858-9A7C-4379-8CB2-B902E0E3022A}" type="presOf" srcId="{11967B97-A3F9-42FF-86E7-1C3906B20C86}" destId="{D3D014FF-1FBE-473D-B440-93684DE24B6C}" srcOrd="0" destOrd="2" presId="urn:microsoft.com/office/officeart/2005/8/layout/vList2"/>
    <dgm:cxn modelId="{303B957A-84F9-49EE-8014-0F4EF8019569}" srcId="{C337AAE9-36C0-4498-BB59-D0006CB46121}" destId="{CF7F6116-40EB-4627-82CD-BB17166461A6}" srcOrd="1" destOrd="0" parTransId="{8D687EB7-9FBC-445F-918B-1D66BF27FC78}" sibTransId="{2FBA2D02-D19C-479F-865C-64FD881F384B}"/>
    <dgm:cxn modelId="{8F809480-A418-421B-B6ED-053720F3A32D}" type="presOf" srcId="{C337AAE9-36C0-4498-BB59-D0006CB46121}" destId="{BB090DDE-5318-4CAC-927F-19286962B2DA}" srcOrd="0" destOrd="0" presId="urn:microsoft.com/office/officeart/2005/8/layout/vList2"/>
    <dgm:cxn modelId="{2FDE3390-B123-4209-8CA3-307FC3E97EC5}" srcId="{3754575C-7271-478A-BB4E-197A897F8562}" destId="{01180FD9-7860-4781-AB32-91F3630889D6}" srcOrd="3" destOrd="0" parTransId="{4BB8059C-59A5-4122-BB28-0EFDC9DE4ED4}" sibTransId="{B1DC75DF-3E12-4EDC-B97A-52CCB80F0FAE}"/>
    <dgm:cxn modelId="{1C59DBA2-B443-4D4D-9DDA-1659F32F08AF}" srcId="{3754575C-7271-478A-BB4E-197A897F8562}" destId="{34A186C5-34CB-4528-A4FC-09D5A61A7998}" srcOrd="0" destOrd="0" parTransId="{1FA75FE0-FDC8-4B8E-B29C-D346B52BA3C5}" sibTransId="{5CF5DB43-AF22-4C53-9B38-9BF756FF115C}"/>
    <dgm:cxn modelId="{C4557AC1-00E7-44E1-BDD7-BB8B7BA17127}" type="presOf" srcId="{95DDFD5F-4160-495F-9FEE-531D979B1480}" destId="{62FAC253-7B67-436E-8F54-EC18883A69F9}" srcOrd="0" destOrd="2" presId="urn:microsoft.com/office/officeart/2005/8/layout/vList2"/>
    <dgm:cxn modelId="{F48B05C2-D4B0-4EE6-AA9B-E8AF9D756FE8}" type="presOf" srcId="{34A186C5-34CB-4528-A4FC-09D5A61A7998}" destId="{61BD0E92-CD3B-4509-9313-F8E37992EA97}" srcOrd="0" destOrd="0" presId="urn:microsoft.com/office/officeart/2005/8/layout/vList2"/>
    <dgm:cxn modelId="{2E76BAC3-2777-430D-A490-E9F592B88219}" srcId="{3754575C-7271-478A-BB4E-197A897F8562}" destId="{96FB235B-BCCA-47AF-839C-13AEFCB78169}" srcOrd="1" destOrd="0" parTransId="{7E120CA5-D6E2-4240-84D8-8FCEC688EBBD}" sibTransId="{D2E644F3-AA92-4592-8DBC-E7775CD0742E}"/>
    <dgm:cxn modelId="{B7F045D2-9549-4205-AF48-E25D390C9A23}" srcId="{01180FD9-7860-4781-AB32-91F3630889D6}" destId="{A4C409D6-7077-4475-B9DC-E0EB76770417}" srcOrd="0" destOrd="0" parTransId="{0E1A9962-24AC-47F4-A570-4A56A2A32F9E}" sibTransId="{88CA9E1E-5451-402B-A9FC-8C2A7E2691CF}"/>
    <dgm:cxn modelId="{D523D4D5-1240-4C6B-892E-A3AC0C39731A}" type="presOf" srcId="{3754575C-7271-478A-BB4E-197A897F8562}" destId="{CE29B5E6-DFBF-4595-8F14-291B8D018456}" srcOrd="0" destOrd="0" presId="urn:microsoft.com/office/officeart/2005/8/layout/vList2"/>
    <dgm:cxn modelId="{5C0CBFE2-1565-4241-A3F3-DF445D1F4BB7}" srcId="{C337AAE9-36C0-4498-BB59-D0006CB46121}" destId="{9F61EEEA-7653-4C52-A755-889DC54A08AF}" srcOrd="0" destOrd="0" parTransId="{DD57E004-186B-4574-83FF-BE78BF601BDD}" sibTransId="{3E3DBC1A-6C23-4A85-8F77-386009DC0984}"/>
    <dgm:cxn modelId="{D4B94EE9-FD5D-4874-847B-92882E435E6C}" srcId="{01180FD9-7860-4781-AB32-91F3630889D6}" destId="{11967B97-A3F9-42FF-86E7-1C3906B20C86}" srcOrd="2" destOrd="0" parTransId="{CFC3483B-0C13-4C55-BEC5-D7E4CC723F9D}" sibTransId="{9919E16A-94F8-46C4-9000-85962BBA8CCB}"/>
    <dgm:cxn modelId="{0BC70DED-252B-48CE-8FB9-2977B04D866F}" type="presOf" srcId="{9F61EEEA-7653-4C52-A755-889DC54A08AF}" destId="{62FAC253-7B67-436E-8F54-EC18883A69F9}" srcOrd="0" destOrd="0" presId="urn:microsoft.com/office/officeart/2005/8/layout/vList2"/>
    <dgm:cxn modelId="{8F4FB85B-A470-4F15-963C-0A75B79FAD2D}" type="presParOf" srcId="{CE29B5E6-DFBF-4595-8F14-291B8D018456}" destId="{61BD0E92-CD3B-4509-9313-F8E37992EA97}" srcOrd="0" destOrd="0" presId="urn:microsoft.com/office/officeart/2005/8/layout/vList2"/>
    <dgm:cxn modelId="{51C9DB29-0554-4F6D-A0D5-008BCEAA3BAE}" type="presParOf" srcId="{CE29B5E6-DFBF-4595-8F14-291B8D018456}" destId="{92DB486C-60C6-4A46-BA19-BCEAAAFA6998}" srcOrd="1" destOrd="0" presId="urn:microsoft.com/office/officeart/2005/8/layout/vList2"/>
    <dgm:cxn modelId="{01078A3C-F464-43DC-81A4-B4DAD0FB6CD2}" type="presParOf" srcId="{CE29B5E6-DFBF-4595-8F14-291B8D018456}" destId="{11DFC1BA-5F59-48DC-8B54-F466E3104AA4}" srcOrd="2" destOrd="0" presId="urn:microsoft.com/office/officeart/2005/8/layout/vList2"/>
    <dgm:cxn modelId="{63B071B9-3125-4172-B357-411DF71B013A}" type="presParOf" srcId="{CE29B5E6-DFBF-4595-8F14-291B8D018456}" destId="{14D39C73-5029-45A0-B726-E43696DC4E3A}" srcOrd="3" destOrd="0" presId="urn:microsoft.com/office/officeart/2005/8/layout/vList2"/>
    <dgm:cxn modelId="{DD572F55-7145-4360-BAFC-8C23DBC5BBD2}" type="presParOf" srcId="{CE29B5E6-DFBF-4595-8F14-291B8D018456}" destId="{BB090DDE-5318-4CAC-927F-19286962B2DA}" srcOrd="4" destOrd="0" presId="urn:microsoft.com/office/officeart/2005/8/layout/vList2"/>
    <dgm:cxn modelId="{03A5A8C3-DC4F-42B6-92EB-4DD5D7912700}" type="presParOf" srcId="{CE29B5E6-DFBF-4595-8F14-291B8D018456}" destId="{62FAC253-7B67-436E-8F54-EC18883A69F9}" srcOrd="5" destOrd="0" presId="urn:microsoft.com/office/officeart/2005/8/layout/vList2"/>
    <dgm:cxn modelId="{164B71B5-C8C2-4B7A-9E86-735846A3F7CF}" type="presParOf" srcId="{CE29B5E6-DFBF-4595-8F14-291B8D018456}" destId="{0A11A6A1-F284-4B02-BF56-E30A40C5E873}" srcOrd="6" destOrd="0" presId="urn:microsoft.com/office/officeart/2005/8/layout/vList2"/>
    <dgm:cxn modelId="{CC26AA3A-ABF5-4DD8-81FD-BB5EC740195F}" type="presParOf" srcId="{CE29B5E6-DFBF-4595-8F14-291B8D018456}" destId="{D3D014FF-1FBE-473D-B440-93684DE24B6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D3A8F9-F97A-4649-A4D2-15C2BBD653B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510F272-B1F2-412B-9ED5-E8A3F9A7C1F6}">
      <dgm:prSet/>
      <dgm:spPr/>
      <dgm:t>
        <a:bodyPr/>
        <a:lstStyle/>
        <a:p>
          <a:pPr algn="l" rtl="0">
            <a:lnSpc>
              <a:spcPct val="90000"/>
            </a:lnSpc>
          </a:pPr>
          <a:r>
            <a:rPr lang="en-US" sz="2500">
              <a:solidFill>
                <a:srgbClr val="FFFFFF"/>
              </a:solidFill>
              <a:latin typeface="Calibri" panose="020F0502020204030204"/>
              <a:ea typeface="+mn-ea"/>
              <a:cs typeface="+mn-cs"/>
            </a:rPr>
            <a:t>Importance of good and regular parental </a:t>
          </a:r>
          <a:r>
            <a:rPr lang="en-US" sz="2500">
              <a:solidFill>
                <a:srgbClr val="FFFFFF"/>
              </a:solidFill>
              <a:latin typeface="Calibri Light" panose="020F0302020204030204"/>
              <a:ea typeface="+mn-ea"/>
              <a:cs typeface="+mn-cs"/>
            </a:rPr>
            <a:t>communication</a:t>
          </a:r>
        </a:p>
      </dgm:t>
    </dgm:pt>
    <dgm:pt modelId="{01A1397F-142E-4718-B38E-0333FC9DC25F}" type="parTrans" cxnId="{157CD339-192C-4B72-AFB9-1FD1FFECD155}">
      <dgm:prSet/>
      <dgm:spPr/>
      <dgm:t>
        <a:bodyPr/>
        <a:lstStyle/>
        <a:p>
          <a:endParaRPr lang="en-US"/>
        </a:p>
      </dgm:t>
    </dgm:pt>
    <dgm:pt modelId="{7711701D-93A6-477D-85D7-0C7D5E1273B5}" type="sibTrans" cxnId="{157CD339-192C-4B72-AFB9-1FD1FFECD155}">
      <dgm:prSet/>
      <dgm:spPr/>
      <dgm:t>
        <a:bodyPr/>
        <a:lstStyle/>
        <a:p>
          <a:endParaRPr lang="en-US"/>
        </a:p>
      </dgm:t>
    </dgm:pt>
    <dgm:pt modelId="{5930E049-0EAF-412E-B9E0-F91D7E29B638}">
      <dgm:prSet phldr="0"/>
      <dgm:spPr/>
      <dgm:t>
        <a:bodyPr/>
        <a:lstStyle/>
        <a:p>
          <a:pPr algn="l" rtl="0">
            <a:lnSpc>
              <a:spcPct val="90000"/>
            </a:lnSpc>
          </a:pPr>
          <a:r>
            <a:rPr lang="en-US" sz="2500">
              <a:solidFill>
                <a:srgbClr val="FFFFFF"/>
              </a:solidFill>
              <a:latin typeface="Calibri Light"/>
              <a:ea typeface="+mn-ea"/>
              <a:cs typeface="+mn-cs"/>
            </a:rPr>
            <a:t>Please download app when prompted by the school</a:t>
          </a:r>
        </a:p>
      </dgm:t>
    </dgm:pt>
    <dgm:pt modelId="{EB7B536E-88E2-44BB-BB70-78EFBF599647}" type="parTrans" cxnId="{46B9B550-6548-4DE7-B53D-764124A39D59}">
      <dgm:prSet/>
      <dgm:spPr/>
      <dgm:t>
        <a:bodyPr/>
        <a:lstStyle/>
        <a:p>
          <a:endParaRPr lang="en-US"/>
        </a:p>
      </dgm:t>
    </dgm:pt>
    <dgm:pt modelId="{3C2B982A-E141-4978-A3E4-D52E07166C0C}" type="sibTrans" cxnId="{46B9B550-6548-4DE7-B53D-764124A39D59}">
      <dgm:prSet/>
      <dgm:spPr/>
      <dgm:t>
        <a:bodyPr/>
        <a:lstStyle/>
        <a:p>
          <a:endParaRPr lang="en-US"/>
        </a:p>
      </dgm:t>
    </dgm:pt>
    <dgm:pt modelId="{22980BA1-A25F-439C-88ED-97C1625B375A}">
      <dgm:prSet phldr="0"/>
      <dgm:spPr/>
      <dgm:t>
        <a:bodyPr/>
        <a:lstStyle/>
        <a:p>
          <a:pPr algn="l" rtl="0">
            <a:lnSpc>
              <a:spcPct val="90000"/>
            </a:lnSpc>
          </a:pPr>
          <a:r>
            <a:rPr lang="en-US" sz="2500">
              <a:solidFill>
                <a:srgbClr val="FFFFFF"/>
              </a:solidFill>
              <a:latin typeface="Calibri Light" panose="020F0302020204030204"/>
              <a:ea typeface="+mn-ea"/>
              <a:cs typeface="+mn-cs"/>
            </a:rPr>
            <a:t>Parents/Guardians notify the school of absences through Lucan CC school app (day before</a:t>
          </a:r>
          <a:r>
            <a:rPr lang="en-US" sz="2500">
              <a:solidFill>
                <a:srgbClr val="FFFFFF"/>
              </a:solidFill>
              <a:latin typeface="Calibri" panose="020F0502020204030204"/>
              <a:ea typeface="+mn-ea"/>
              <a:cs typeface="+mn-cs"/>
            </a:rPr>
            <a:t> or</a:t>
          </a:r>
          <a:r>
            <a:rPr lang="en-US" sz="2500">
              <a:solidFill>
                <a:srgbClr val="FFFFFF"/>
              </a:solidFill>
              <a:latin typeface="Calibri Light" panose="020F0302020204030204"/>
              <a:ea typeface="+mn-ea"/>
              <a:cs typeface="+mn-cs"/>
            </a:rPr>
            <a:t> before 8am</a:t>
          </a:r>
          <a:r>
            <a:rPr lang="en-US" sz="2500">
              <a:solidFill>
                <a:srgbClr val="FFFFFF"/>
              </a:solidFill>
              <a:latin typeface="Calibri" panose="020F0502020204030204"/>
              <a:ea typeface="+mn-ea"/>
              <a:cs typeface="+mn-cs"/>
            </a:rPr>
            <a:t> </a:t>
          </a:r>
          <a:r>
            <a:rPr lang="en-US" sz="2500">
              <a:solidFill>
                <a:srgbClr val="FFFFFF"/>
              </a:solidFill>
              <a:latin typeface="Calibri Light" panose="020F0302020204030204"/>
              <a:ea typeface="+mn-ea"/>
              <a:cs typeface="+mn-cs"/>
            </a:rPr>
            <a:t>on day </a:t>
          </a:r>
          <a:r>
            <a:rPr lang="en-US" sz="2500">
              <a:solidFill>
                <a:srgbClr val="FFFFFF"/>
              </a:solidFill>
              <a:latin typeface="Calibri" panose="020F0502020204030204"/>
              <a:ea typeface="+mn-ea"/>
              <a:cs typeface="+mn-cs"/>
            </a:rPr>
            <a:t>of absence)</a:t>
          </a:r>
          <a:endParaRPr lang="en-GB" sz="2500">
            <a:solidFill>
              <a:srgbClr val="FFFFFF"/>
            </a:solidFill>
            <a:latin typeface="Calibri" panose="020F0502020204030204"/>
            <a:ea typeface="+mn-ea"/>
            <a:cs typeface="+mn-cs"/>
          </a:endParaRPr>
        </a:p>
      </dgm:t>
    </dgm:pt>
    <dgm:pt modelId="{FF956B19-1A7A-4923-8CD4-BFC8CF39D74B}" type="parTrans" cxnId="{7BCA7BD5-EB5C-4ED4-8BA6-9F36C8210090}">
      <dgm:prSet/>
      <dgm:spPr/>
    </dgm:pt>
    <dgm:pt modelId="{F51CDE65-C70F-4664-BA36-0F2D4FA5B7CD}" type="sibTrans" cxnId="{7BCA7BD5-EB5C-4ED4-8BA6-9F36C8210090}">
      <dgm:prSet/>
      <dgm:spPr/>
    </dgm:pt>
    <dgm:pt modelId="{59024741-5319-4879-BFE2-548ADAB11510}" type="pres">
      <dgm:prSet presAssocID="{3BD3A8F9-F97A-4649-A4D2-15C2BBD653B6}" presName="linear" presStyleCnt="0">
        <dgm:presLayoutVars>
          <dgm:animLvl val="lvl"/>
          <dgm:resizeHandles val="exact"/>
        </dgm:presLayoutVars>
      </dgm:prSet>
      <dgm:spPr/>
    </dgm:pt>
    <dgm:pt modelId="{4E13F7FF-B311-4650-A713-3D4937E55798}" type="pres">
      <dgm:prSet presAssocID="{2510F272-B1F2-412B-9ED5-E8A3F9A7C1F6}" presName="parentText" presStyleLbl="node1" presStyleIdx="0" presStyleCnt="3">
        <dgm:presLayoutVars>
          <dgm:chMax val="0"/>
          <dgm:bulletEnabled val="1"/>
        </dgm:presLayoutVars>
      </dgm:prSet>
      <dgm:spPr/>
    </dgm:pt>
    <dgm:pt modelId="{AE93B1F1-1F5E-4C28-B312-2B8A651A209B}" type="pres">
      <dgm:prSet presAssocID="{7711701D-93A6-477D-85D7-0C7D5E1273B5}" presName="spacer" presStyleCnt="0"/>
      <dgm:spPr/>
    </dgm:pt>
    <dgm:pt modelId="{8912C189-96E3-4228-A3D2-2B9D5A026E28}" type="pres">
      <dgm:prSet presAssocID="{22980BA1-A25F-439C-88ED-97C1625B375A}" presName="parentText" presStyleLbl="node1" presStyleIdx="1" presStyleCnt="3">
        <dgm:presLayoutVars>
          <dgm:chMax val="0"/>
          <dgm:bulletEnabled val="1"/>
        </dgm:presLayoutVars>
      </dgm:prSet>
      <dgm:spPr/>
    </dgm:pt>
    <dgm:pt modelId="{F96A0691-6FA8-4F41-B17A-02DBB99DA667}" type="pres">
      <dgm:prSet presAssocID="{F51CDE65-C70F-4664-BA36-0F2D4FA5B7CD}" presName="spacer" presStyleCnt="0"/>
      <dgm:spPr/>
    </dgm:pt>
    <dgm:pt modelId="{9ECD7F6E-7854-4F7C-83B7-E991D97B6CC2}" type="pres">
      <dgm:prSet presAssocID="{5930E049-0EAF-412E-B9E0-F91D7E29B638}" presName="parentText" presStyleLbl="node1" presStyleIdx="2" presStyleCnt="3">
        <dgm:presLayoutVars>
          <dgm:chMax val="0"/>
          <dgm:bulletEnabled val="1"/>
        </dgm:presLayoutVars>
      </dgm:prSet>
      <dgm:spPr/>
    </dgm:pt>
  </dgm:ptLst>
  <dgm:cxnLst>
    <dgm:cxn modelId="{157CD339-192C-4B72-AFB9-1FD1FFECD155}" srcId="{3BD3A8F9-F97A-4649-A4D2-15C2BBD653B6}" destId="{2510F272-B1F2-412B-9ED5-E8A3F9A7C1F6}" srcOrd="0" destOrd="0" parTransId="{01A1397F-142E-4718-B38E-0333FC9DC25F}" sibTransId="{7711701D-93A6-477D-85D7-0C7D5E1273B5}"/>
    <dgm:cxn modelId="{6865243E-A04D-48FE-A396-96A45603F6F1}" type="presOf" srcId="{22980BA1-A25F-439C-88ED-97C1625B375A}" destId="{8912C189-96E3-4228-A3D2-2B9D5A026E28}" srcOrd="0" destOrd="0" presId="urn:microsoft.com/office/officeart/2005/8/layout/vList2"/>
    <dgm:cxn modelId="{BC07645B-5185-4599-BA00-7CCDDCF8C632}" type="presOf" srcId="{5930E049-0EAF-412E-B9E0-F91D7E29B638}" destId="{9ECD7F6E-7854-4F7C-83B7-E991D97B6CC2}" srcOrd="0" destOrd="0" presId="urn:microsoft.com/office/officeart/2005/8/layout/vList2"/>
    <dgm:cxn modelId="{46B9B550-6548-4DE7-B53D-764124A39D59}" srcId="{3BD3A8F9-F97A-4649-A4D2-15C2BBD653B6}" destId="{5930E049-0EAF-412E-B9E0-F91D7E29B638}" srcOrd="2" destOrd="0" parTransId="{EB7B536E-88E2-44BB-BB70-78EFBF599647}" sibTransId="{3C2B982A-E141-4978-A3E4-D52E07166C0C}"/>
    <dgm:cxn modelId="{A859AA88-0330-4E37-B949-822125FB4C0D}" type="presOf" srcId="{3BD3A8F9-F97A-4649-A4D2-15C2BBD653B6}" destId="{59024741-5319-4879-BFE2-548ADAB11510}" srcOrd="0" destOrd="0" presId="urn:microsoft.com/office/officeart/2005/8/layout/vList2"/>
    <dgm:cxn modelId="{68975089-A9FF-4444-AB6D-879C1262EB57}" type="presOf" srcId="{2510F272-B1F2-412B-9ED5-E8A3F9A7C1F6}" destId="{4E13F7FF-B311-4650-A713-3D4937E55798}" srcOrd="0" destOrd="0" presId="urn:microsoft.com/office/officeart/2005/8/layout/vList2"/>
    <dgm:cxn modelId="{7BCA7BD5-EB5C-4ED4-8BA6-9F36C8210090}" srcId="{3BD3A8F9-F97A-4649-A4D2-15C2BBD653B6}" destId="{22980BA1-A25F-439C-88ED-97C1625B375A}" srcOrd="1" destOrd="0" parTransId="{FF956B19-1A7A-4923-8CD4-BFC8CF39D74B}" sibTransId="{F51CDE65-C70F-4664-BA36-0F2D4FA5B7CD}"/>
    <dgm:cxn modelId="{3FBFFBE8-53A6-4D72-82DB-71B3C56DE379}" type="presParOf" srcId="{59024741-5319-4879-BFE2-548ADAB11510}" destId="{4E13F7FF-B311-4650-A713-3D4937E55798}" srcOrd="0" destOrd="0" presId="urn:microsoft.com/office/officeart/2005/8/layout/vList2"/>
    <dgm:cxn modelId="{8E5C6EDC-A1D0-438D-893B-6479DEBDA1ED}" type="presParOf" srcId="{59024741-5319-4879-BFE2-548ADAB11510}" destId="{AE93B1F1-1F5E-4C28-B312-2B8A651A209B}" srcOrd="1" destOrd="0" presId="urn:microsoft.com/office/officeart/2005/8/layout/vList2"/>
    <dgm:cxn modelId="{9A0C3E21-2212-47F2-BE9B-0A8994B58DEF}" type="presParOf" srcId="{59024741-5319-4879-BFE2-548ADAB11510}" destId="{8912C189-96E3-4228-A3D2-2B9D5A026E28}" srcOrd="2" destOrd="0" presId="urn:microsoft.com/office/officeart/2005/8/layout/vList2"/>
    <dgm:cxn modelId="{6E610FB0-E923-4938-997E-392178EC4DC9}" type="presParOf" srcId="{59024741-5319-4879-BFE2-548ADAB11510}" destId="{F96A0691-6FA8-4F41-B17A-02DBB99DA667}" srcOrd="3" destOrd="0" presId="urn:microsoft.com/office/officeart/2005/8/layout/vList2"/>
    <dgm:cxn modelId="{9A0ABFAB-D6E1-4119-8EF8-DD92B0B3D964}" type="presParOf" srcId="{59024741-5319-4879-BFE2-548ADAB11510}" destId="{9ECD7F6E-7854-4F7C-83B7-E991D97B6C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C9511-68AB-42BF-B08B-6418821A84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A807FB-A9A5-4D41-A669-4B266B9687D1}">
      <dgm:prSet/>
      <dgm:spPr/>
      <dgm:t>
        <a:bodyPr/>
        <a:lstStyle/>
        <a:p>
          <a:pPr rtl="0"/>
          <a:r>
            <a:rPr lang="en-IE">
              <a:latin typeface="Calibri Light" panose="020F0302020204030204"/>
            </a:rPr>
            <a:t>School app notifications</a:t>
          </a:r>
          <a:r>
            <a:rPr lang="en-IE"/>
            <a:t> – please ensure that </a:t>
          </a:r>
          <a:r>
            <a:rPr lang="en-IE">
              <a:latin typeface="Calibri Light" panose="020F0302020204030204"/>
            </a:rPr>
            <a:t>you download the school app when we invite you to. Ensure the school has your current mobile number on file for urgent phone calls</a:t>
          </a:r>
          <a:endParaRPr lang="en-US"/>
        </a:p>
      </dgm:t>
    </dgm:pt>
    <dgm:pt modelId="{D5005ED0-FD22-4E16-9FF9-A4A152F1AE37}" type="parTrans" cxnId="{E249AFF6-3070-4953-ABF4-9B7B4DA52D49}">
      <dgm:prSet/>
      <dgm:spPr/>
      <dgm:t>
        <a:bodyPr/>
        <a:lstStyle/>
        <a:p>
          <a:endParaRPr lang="en-US"/>
        </a:p>
      </dgm:t>
    </dgm:pt>
    <dgm:pt modelId="{3088EAD0-D913-466E-8030-D068980BF507}" type="sibTrans" cxnId="{E249AFF6-3070-4953-ABF4-9B7B4DA52D49}">
      <dgm:prSet/>
      <dgm:spPr/>
      <dgm:t>
        <a:bodyPr/>
        <a:lstStyle/>
        <a:p>
          <a:endParaRPr lang="en-US"/>
        </a:p>
      </dgm:t>
    </dgm:pt>
    <dgm:pt modelId="{15B87D0B-8135-4DA7-AF73-B65778CF7A45}">
      <dgm:prSet/>
      <dgm:spPr/>
      <dgm:t>
        <a:bodyPr/>
        <a:lstStyle/>
        <a:p>
          <a:pPr rtl="0"/>
          <a:r>
            <a:rPr lang="en-IE"/>
            <a:t>Calendar – keep an eye on the calendar (posted/journal/</a:t>
          </a:r>
          <a:r>
            <a:rPr lang="en-IE">
              <a:latin typeface="Calibri Light" panose="020F0302020204030204"/>
            </a:rPr>
            <a:t> website</a:t>
          </a:r>
          <a:r>
            <a:rPr lang="en-IE"/>
            <a:t> calendar/) to see early finishes or days when events are happening</a:t>
          </a:r>
          <a:endParaRPr lang="en-US"/>
        </a:p>
      </dgm:t>
    </dgm:pt>
    <dgm:pt modelId="{BB41609F-5045-4D07-AE6C-2DACDA11E203}" type="parTrans" cxnId="{F683AA30-8974-4F56-9E6A-4BC51FD5818A}">
      <dgm:prSet/>
      <dgm:spPr/>
      <dgm:t>
        <a:bodyPr/>
        <a:lstStyle/>
        <a:p>
          <a:endParaRPr lang="en-US"/>
        </a:p>
      </dgm:t>
    </dgm:pt>
    <dgm:pt modelId="{B8AB19CB-BA36-4172-9D79-CD0507EBA325}" type="sibTrans" cxnId="{F683AA30-8974-4F56-9E6A-4BC51FD5818A}">
      <dgm:prSet/>
      <dgm:spPr/>
      <dgm:t>
        <a:bodyPr/>
        <a:lstStyle/>
        <a:p>
          <a:endParaRPr lang="en-US"/>
        </a:p>
      </dgm:t>
    </dgm:pt>
    <dgm:pt modelId="{6560289A-FBA1-4616-9A00-111AA6905BD2}" type="pres">
      <dgm:prSet presAssocID="{BFBC9511-68AB-42BF-B08B-6418821A8410}" presName="linear" presStyleCnt="0">
        <dgm:presLayoutVars>
          <dgm:animLvl val="lvl"/>
          <dgm:resizeHandles val="exact"/>
        </dgm:presLayoutVars>
      </dgm:prSet>
      <dgm:spPr/>
    </dgm:pt>
    <dgm:pt modelId="{9F707FDD-7844-4B99-BA10-12DF8540018D}" type="pres">
      <dgm:prSet presAssocID="{5EA807FB-A9A5-4D41-A669-4B266B9687D1}" presName="parentText" presStyleLbl="node1" presStyleIdx="0" presStyleCnt="2">
        <dgm:presLayoutVars>
          <dgm:chMax val="0"/>
          <dgm:bulletEnabled val="1"/>
        </dgm:presLayoutVars>
      </dgm:prSet>
      <dgm:spPr/>
    </dgm:pt>
    <dgm:pt modelId="{D0066FB2-61D5-443D-96BB-705B1AE9A687}" type="pres">
      <dgm:prSet presAssocID="{3088EAD0-D913-466E-8030-D068980BF507}" presName="spacer" presStyleCnt="0"/>
      <dgm:spPr/>
    </dgm:pt>
    <dgm:pt modelId="{3C94E465-ADD7-449B-9AC2-5A8272BA205D}" type="pres">
      <dgm:prSet presAssocID="{15B87D0B-8135-4DA7-AF73-B65778CF7A45}" presName="parentText" presStyleLbl="node1" presStyleIdx="1" presStyleCnt="2">
        <dgm:presLayoutVars>
          <dgm:chMax val="0"/>
          <dgm:bulletEnabled val="1"/>
        </dgm:presLayoutVars>
      </dgm:prSet>
      <dgm:spPr/>
    </dgm:pt>
  </dgm:ptLst>
  <dgm:cxnLst>
    <dgm:cxn modelId="{167D851A-1EC7-4A8D-BFC2-9440BFC7AE0B}" type="presOf" srcId="{BFBC9511-68AB-42BF-B08B-6418821A8410}" destId="{6560289A-FBA1-4616-9A00-111AA6905BD2}" srcOrd="0" destOrd="0" presId="urn:microsoft.com/office/officeart/2005/8/layout/vList2"/>
    <dgm:cxn modelId="{F683AA30-8974-4F56-9E6A-4BC51FD5818A}" srcId="{BFBC9511-68AB-42BF-B08B-6418821A8410}" destId="{15B87D0B-8135-4DA7-AF73-B65778CF7A45}" srcOrd="1" destOrd="0" parTransId="{BB41609F-5045-4D07-AE6C-2DACDA11E203}" sibTransId="{B8AB19CB-BA36-4172-9D79-CD0507EBA325}"/>
    <dgm:cxn modelId="{D368B264-C308-44E3-92D1-9ED7151ABF8D}" type="presOf" srcId="{5EA807FB-A9A5-4D41-A669-4B266B9687D1}" destId="{9F707FDD-7844-4B99-BA10-12DF8540018D}" srcOrd="0" destOrd="0" presId="urn:microsoft.com/office/officeart/2005/8/layout/vList2"/>
    <dgm:cxn modelId="{369B966D-8509-44C0-B720-B06E47322368}" type="presOf" srcId="{15B87D0B-8135-4DA7-AF73-B65778CF7A45}" destId="{3C94E465-ADD7-449B-9AC2-5A8272BA205D}" srcOrd="0" destOrd="0" presId="urn:microsoft.com/office/officeart/2005/8/layout/vList2"/>
    <dgm:cxn modelId="{E249AFF6-3070-4953-ABF4-9B7B4DA52D49}" srcId="{BFBC9511-68AB-42BF-B08B-6418821A8410}" destId="{5EA807FB-A9A5-4D41-A669-4B266B9687D1}" srcOrd="0" destOrd="0" parTransId="{D5005ED0-FD22-4E16-9FF9-A4A152F1AE37}" sibTransId="{3088EAD0-D913-466E-8030-D068980BF507}"/>
    <dgm:cxn modelId="{DEC13E0F-4377-4C8E-B1C7-72BD1BB9FFF4}" type="presParOf" srcId="{6560289A-FBA1-4616-9A00-111AA6905BD2}" destId="{9F707FDD-7844-4B99-BA10-12DF8540018D}" srcOrd="0" destOrd="0" presId="urn:microsoft.com/office/officeart/2005/8/layout/vList2"/>
    <dgm:cxn modelId="{0A07ABA8-46DE-45EA-8A2A-951E4C56EBB4}" type="presParOf" srcId="{6560289A-FBA1-4616-9A00-111AA6905BD2}" destId="{D0066FB2-61D5-443D-96BB-705B1AE9A687}" srcOrd="1" destOrd="0" presId="urn:microsoft.com/office/officeart/2005/8/layout/vList2"/>
    <dgm:cxn modelId="{6F925368-F61C-45A2-9BBD-EEAD74D129C0}" type="presParOf" srcId="{6560289A-FBA1-4616-9A00-111AA6905BD2}" destId="{3C94E465-ADD7-449B-9AC2-5A8272BA20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5C7D76-40BC-446A-B27B-C43163FD2C7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A13D4F0-3752-4027-AF44-72114F3970B2}">
      <dgm:prSet phldr="0"/>
      <dgm:spPr/>
      <dgm:t>
        <a:bodyPr/>
        <a:lstStyle/>
        <a:p>
          <a:r>
            <a:rPr lang="en-US" b="0">
              <a:latin typeface="Calibri"/>
              <a:cs typeface="Calibri"/>
            </a:rPr>
            <a:t>Labels</a:t>
          </a:r>
        </a:p>
      </dgm:t>
    </dgm:pt>
    <dgm:pt modelId="{B0768956-BC77-4884-9D33-662ADDEA0FBE}" type="parTrans" cxnId="{B6EF2C8B-DAA4-40AE-9330-E18AC520D2A6}">
      <dgm:prSet/>
      <dgm:spPr/>
      <dgm:t>
        <a:bodyPr/>
        <a:lstStyle/>
        <a:p>
          <a:endParaRPr lang="en-US"/>
        </a:p>
      </dgm:t>
    </dgm:pt>
    <dgm:pt modelId="{E536EC1B-063C-4917-ABF2-528DABBD9E87}" type="sibTrans" cxnId="{B6EF2C8B-DAA4-40AE-9330-E18AC520D2A6}">
      <dgm:prSet/>
      <dgm:spPr/>
      <dgm:t>
        <a:bodyPr/>
        <a:lstStyle/>
        <a:p>
          <a:endParaRPr lang="en-US"/>
        </a:p>
      </dgm:t>
    </dgm:pt>
    <dgm:pt modelId="{D5091A0F-D0D7-4FBB-9383-00080E307A43}">
      <dgm:prSet/>
      <dgm:spPr/>
      <dgm:t>
        <a:bodyPr/>
        <a:lstStyle/>
        <a:p>
          <a:pPr rtl="0"/>
          <a:r>
            <a:rPr lang="en-US" b="0">
              <a:latin typeface="Calibri"/>
              <a:cs typeface="Calibri"/>
            </a:rPr>
            <a:t>Name – ensure your child’s name is on everything you buy: pencil case, clothes, folders, keys, water bottles, 1000 students</a:t>
          </a:r>
        </a:p>
      </dgm:t>
    </dgm:pt>
    <dgm:pt modelId="{66A69CF8-D406-486A-A3CE-B6EE9C339143}" type="parTrans" cxnId="{C59F310B-61B5-4F3E-8D18-39A9DDA6A8A5}">
      <dgm:prSet/>
      <dgm:spPr/>
      <dgm:t>
        <a:bodyPr/>
        <a:lstStyle/>
        <a:p>
          <a:endParaRPr lang="en-US"/>
        </a:p>
      </dgm:t>
    </dgm:pt>
    <dgm:pt modelId="{93D9F05C-DED2-45B1-92A0-A96D3D3651FE}" type="sibTrans" cxnId="{C59F310B-61B5-4F3E-8D18-39A9DDA6A8A5}">
      <dgm:prSet/>
      <dgm:spPr/>
      <dgm:t>
        <a:bodyPr/>
        <a:lstStyle/>
        <a:p>
          <a:endParaRPr lang="en-US"/>
        </a:p>
      </dgm:t>
    </dgm:pt>
    <dgm:pt modelId="{1225FD1D-D7BC-4745-B814-9D8B25876F49}">
      <dgm:prSet/>
      <dgm:spPr/>
      <dgm:t>
        <a:bodyPr/>
        <a:lstStyle/>
        <a:p>
          <a:r>
            <a:rPr lang="en-US" b="0">
              <a:latin typeface="Calibri"/>
              <a:cs typeface="Calibri"/>
            </a:rPr>
            <a:t>Books</a:t>
          </a:r>
        </a:p>
      </dgm:t>
    </dgm:pt>
    <dgm:pt modelId="{FCD3DD02-7510-40B6-B552-D880AD271069}" type="parTrans" cxnId="{8AEA11EA-8683-464C-B02B-478608F176D5}">
      <dgm:prSet/>
      <dgm:spPr/>
      <dgm:t>
        <a:bodyPr/>
        <a:lstStyle/>
        <a:p>
          <a:endParaRPr lang="en-US"/>
        </a:p>
      </dgm:t>
    </dgm:pt>
    <dgm:pt modelId="{8A8FBBF2-CB46-49E0-845E-0AF6D9B95953}" type="sibTrans" cxnId="{8AEA11EA-8683-464C-B02B-478608F176D5}">
      <dgm:prSet/>
      <dgm:spPr/>
      <dgm:t>
        <a:bodyPr/>
        <a:lstStyle/>
        <a:p>
          <a:endParaRPr lang="en-US"/>
        </a:p>
      </dgm:t>
    </dgm:pt>
    <dgm:pt modelId="{6B0400BC-32AD-4BCD-A967-888DFFB55B4D}">
      <dgm:prSet/>
      <dgm:spPr/>
      <dgm:t>
        <a:bodyPr/>
        <a:lstStyle/>
        <a:p>
          <a:pPr rtl="0"/>
          <a:r>
            <a:rPr lang="en-US" b="0">
              <a:latin typeface="Calibri"/>
              <a:cs typeface="Calibri"/>
            </a:rPr>
            <a:t>Books and some basic class resources are now covered by the Book Grant Scheme and will be distributed to students before classes start. </a:t>
          </a:r>
        </a:p>
      </dgm:t>
    </dgm:pt>
    <dgm:pt modelId="{4AEC8F03-32DF-456D-A995-7B696C0E9CD7}" type="parTrans" cxnId="{A4D08543-C0FD-4D30-A9F5-91C12E95F694}">
      <dgm:prSet/>
      <dgm:spPr/>
      <dgm:t>
        <a:bodyPr/>
        <a:lstStyle/>
        <a:p>
          <a:endParaRPr lang="en-US"/>
        </a:p>
      </dgm:t>
    </dgm:pt>
    <dgm:pt modelId="{E7DC34B5-3639-44AF-8878-A044B37831E6}" type="sibTrans" cxnId="{A4D08543-C0FD-4D30-A9F5-91C12E95F694}">
      <dgm:prSet/>
      <dgm:spPr/>
      <dgm:t>
        <a:bodyPr/>
        <a:lstStyle/>
        <a:p>
          <a:endParaRPr lang="en-US"/>
        </a:p>
      </dgm:t>
    </dgm:pt>
    <dgm:pt modelId="{7C2C2616-9184-4816-8F46-E5B3B9512600}">
      <dgm:prSet/>
      <dgm:spPr/>
      <dgm:t>
        <a:bodyPr/>
        <a:lstStyle/>
        <a:p>
          <a:pPr rtl="0"/>
          <a:endParaRPr lang="en-US" b="0">
            <a:latin typeface="Calibri"/>
            <a:cs typeface="Calibri"/>
          </a:endParaRPr>
        </a:p>
      </dgm:t>
    </dgm:pt>
    <dgm:pt modelId="{6CC8AE07-74D0-4301-B47A-DB1E02A77E79}" type="parTrans" cxnId="{61FAE0B8-05A5-44F6-B8BE-A6BEBF848D72}">
      <dgm:prSet/>
      <dgm:spPr/>
      <dgm:t>
        <a:bodyPr/>
        <a:lstStyle/>
        <a:p>
          <a:endParaRPr lang="en-US"/>
        </a:p>
      </dgm:t>
    </dgm:pt>
    <dgm:pt modelId="{39C1989E-C377-4980-A50A-47AC7965FA05}" type="sibTrans" cxnId="{61FAE0B8-05A5-44F6-B8BE-A6BEBF848D72}">
      <dgm:prSet/>
      <dgm:spPr/>
      <dgm:t>
        <a:bodyPr/>
        <a:lstStyle/>
        <a:p>
          <a:endParaRPr lang="en-US"/>
        </a:p>
      </dgm:t>
    </dgm:pt>
    <dgm:pt modelId="{6A626E35-BEF2-427E-AEF9-301987FD91B2}">
      <dgm:prSet phldr="0"/>
      <dgm:spPr/>
      <dgm:t>
        <a:bodyPr/>
        <a:lstStyle/>
        <a:p>
          <a:pPr rtl="0"/>
          <a:r>
            <a:rPr lang="en-US" b="0">
              <a:latin typeface="Calibri"/>
              <a:cs typeface="Calibri"/>
            </a:rPr>
            <a:t>Uniform</a:t>
          </a:r>
        </a:p>
      </dgm:t>
    </dgm:pt>
    <dgm:pt modelId="{DDD0C202-BABC-4D74-8A14-DE33572A77B0}" type="parTrans" cxnId="{B6AA3436-BFC4-4E95-94CA-285DD70BB4CF}">
      <dgm:prSet/>
      <dgm:spPr/>
    </dgm:pt>
    <dgm:pt modelId="{A28E1E0E-96CB-43F6-AF17-7054FD8756A9}" type="sibTrans" cxnId="{B6AA3436-BFC4-4E95-94CA-285DD70BB4CF}">
      <dgm:prSet/>
      <dgm:spPr/>
    </dgm:pt>
    <dgm:pt modelId="{0BF4293B-C10D-44AB-81C2-81950BB8586C}">
      <dgm:prSet phldr="0"/>
      <dgm:spPr/>
      <dgm:t>
        <a:bodyPr/>
        <a:lstStyle/>
        <a:p>
          <a:pPr rtl="0"/>
          <a:r>
            <a:rPr lang="en-US" b="0">
              <a:solidFill>
                <a:srgbClr val="000000"/>
              </a:solidFill>
              <a:latin typeface="Calibri"/>
              <a:cs typeface="Calibri"/>
            </a:rPr>
            <a:t>Uniform is available from suppliers in June/August</a:t>
          </a:r>
        </a:p>
      </dgm:t>
    </dgm:pt>
    <dgm:pt modelId="{20B82629-35F8-4D6D-82BE-575644289E34}" type="parTrans" cxnId="{4A360398-D6C8-4E64-B7E7-E87FF23A2549}">
      <dgm:prSet/>
      <dgm:spPr/>
    </dgm:pt>
    <dgm:pt modelId="{1C281871-A7C9-4F4A-A67D-6E47D33DF284}" type="sibTrans" cxnId="{4A360398-D6C8-4E64-B7E7-E87FF23A2549}">
      <dgm:prSet/>
      <dgm:spPr/>
    </dgm:pt>
    <dgm:pt modelId="{23B8AD16-937C-4F9E-972C-37E8E6B76CD0}">
      <dgm:prSet phldr="0"/>
      <dgm:spPr/>
      <dgm:t>
        <a:bodyPr/>
        <a:lstStyle/>
        <a:p>
          <a:pPr rtl="0"/>
          <a:r>
            <a:rPr lang="en-US" b="0">
              <a:latin typeface="Calibri"/>
              <a:cs typeface="Calibri"/>
            </a:rPr>
            <a:t>Details will be on website – incoming 1st years</a:t>
          </a:r>
        </a:p>
      </dgm:t>
    </dgm:pt>
    <dgm:pt modelId="{E74D3357-46C6-49BA-89FC-7755A8F83102}" type="parTrans" cxnId="{ADCDF79F-2774-442B-BDF5-A6340F5DC44D}">
      <dgm:prSet/>
      <dgm:spPr/>
    </dgm:pt>
    <dgm:pt modelId="{B10153BA-47C8-444C-9C64-58DBAF52DA87}" type="sibTrans" cxnId="{ADCDF79F-2774-442B-BDF5-A6340F5DC44D}">
      <dgm:prSet/>
      <dgm:spPr/>
    </dgm:pt>
    <dgm:pt modelId="{26C85AFA-77EC-47B2-BC34-7CEFCC5B7E00}">
      <dgm:prSet phldr="0"/>
      <dgm:spPr/>
      <dgm:t>
        <a:bodyPr/>
        <a:lstStyle/>
        <a:p>
          <a:endParaRPr lang="en-US" b="0">
            <a:latin typeface="Calibri"/>
            <a:cs typeface="Calibri"/>
          </a:endParaRPr>
        </a:p>
      </dgm:t>
    </dgm:pt>
    <dgm:pt modelId="{3F9A73F3-6D12-417E-81B0-AC4FD40FB18C}" type="parTrans" cxnId="{BBCFFF9B-5DF0-4194-8B52-F872130D8931}">
      <dgm:prSet/>
      <dgm:spPr/>
    </dgm:pt>
    <dgm:pt modelId="{D7464A7B-65E1-4376-A5EE-5219A23738FC}" type="sibTrans" cxnId="{BBCFFF9B-5DF0-4194-8B52-F872130D8931}">
      <dgm:prSet/>
      <dgm:spPr/>
    </dgm:pt>
    <dgm:pt modelId="{5AC11DD5-6F1B-428C-9809-205BC2656BEF}">
      <dgm:prSet phldr="0"/>
      <dgm:spPr/>
      <dgm:t>
        <a:bodyPr/>
        <a:lstStyle/>
        <a:p>
          <a:r>
            <a:rPr lang="en-US" b="0" u="sng">
              <a:latin typeface="Calibri"/>
              <a:cs typeface="Calibri"/>
            </a:rPr>
            <a:t>Most books are now available online </a:t>
          </a:r>
          <a:r>
            <a:rPr lang="en-US" b="0">
              <a:latin typeface="Calibri"/>
              <a:cs typeface="Calibri"/>
            </a:rPr>
            <a:t>also (code inside) so students can access them when doing homework – reduce weight of bag</a:t>
          </a:r>
          <a:endParaRPr lang="en-US"/>
        </a:p>
      </dgm:t>
    </dgm:pt>
    <dgm:pt modelId="{EB1A6558-DDD6-4C0F-A266-E3B6C08FCC0D}" type="parTrans" cxnId="{BB6C3D4C-2620-42A3-A91B-0893B0551D1F}">
      <dgm:prSet/>
      <dgm:spPr/>
    </dgm:pt>
    <dgm:pt modelId="{B6448EAD-D541-493D-8171-5F103065FDED}" type="sibTrans" cxnId="{BB6C3D4C-2620-42A3-A91B-0893B0551D1F}">
      <dgm:prSet/>
      <dgm:spPr/>
    </dgm:pt>
    <dgm:pt modelId="{2FA5ACE8-DE30-4AA1-AA4E-A86C82970E98}">
      <dgm:prSet phldr="0"/>
      <dgm:spPr/>
      <dgm:t>
        <a:bodyPr/>
        <a:lstStyle/>
        <a:p>
          <a:pPr rtl="0"/>
          <a:r>
            <a:rPr lang="en-US" b="0">
              <a:latin typeface="Calibri"/>
              <a:cs typeface="Calibri"/>
            </a:rPr>
            <a:t>€50 deposit if books are damaged – students need to mind the books given to them </a:t>
          </a:r>
          <a:endParaRPr lang="en-US"/>
        </a:p>
      </dgm:t>
    </dgm:pt>
    <dgm:pt modelId="{DA8BB7F2-77A8-4ECE-AB70-CB21DB166A89}" type="parTrans" cxnId="{C680D043-2601-47A5-9F30-2DDAA013A2DD}">
      <dgm:prSet/>
      <dgm:spPr/>
    </dgm:pt>
    <dgm:pt modelId="{2871C850-D4B4-432B-BD9A-02CEC06A9BE2}" type="sibTrans" cxnId="{C680D043-2601-47A5-9F30-2DDAA013A2DD}">
      <dgm:prSet/>
      <dgm:spPr/>
    </dgm:pt>
    <dgm:pt modelId="{91AE6276-7BB9-47F7-A85A-32E2C7044C8D}" type="pres">
      <dgm:prSet presAssocID="{425C7D76-40BC-446A-B27B-C43163FD2C7B}" presName="linear" presStyleCnt="0">
        <dgm:presLayoutVars>
          <dgm:animLvl val="lvl"/>
          <dgm:resizeHandles val="exact"/>
        </dgm:presLayoutVars>
      </dgm:prSet>
      <dgm:spPr/>
    </dgm:pt>
    <dgm:pt modelId="{256D84AE-8E96-484B-9A95-C83278DD3803}" type="pres">
      <dgm:prSet presAssocID="{AA13D4F0-3752-4027-AF44-72114F3970B2}" presName="parentText" presStyleLbl="node1" presStyleIdx="0" presStyleCnt="3">
        <dgm:presLayoutVars>
          <dgm:chMax val="0"/>
          <dgm:bulletEnabled val="1"/>
        </dgm:presLayoutVars>
      </dgm:prSet>
      <dgm:spPr/>
    </dgm:pt>
    <dgm:pt modelId="{B569617F-B86E-4C4B-8B6E-183B83159640}" type="pres">
      <dgm:prSet presAssocID="{AA13D4F0-3752-4027-AF44-72114F3970B2}" presName="childText" presStyleLbl="revTx" presStyleIdx="0" presStyleCnt="3">
        <dgm:presLayoutVars>
          <dgm:bulletEnabled val="1"/>
        </dgm:presLayoutVars>
      </dgm:prSet>
      <dgm:spPr/>
    </dgm:pt>
    <dgm:pt modelId="{CDE8210C-CD48-4E6D-8E80-A1322A479CAF}" type="pres">
      <dgm:prSet presAssocID="{1225FD1D-D7BC-4745-B814-9D8B25876F49}" presName="parentText" presStyleLbl="node1" presStyleIdx="1" presStyleCnt="3">
        <dgm:presLayoutVars>
          <dgm:chMax val="0"/>
          <dgm:bulletEnabled val="1"/>
        </dgm:presLayoutVars>
      </dgm:prSet>
      <dgm:spPr/>
    </dgm:pt>
    <dgm:pt modelId="{58B00F49-D801-48FC-88E9-98059B97DE41}" type="pres">
      <dgm:prSet presAssocID="{1225FD1D-D7BC-4745-B814-9D8B25876F49}" presName="childText" presStyleLbl="revTx" presStyleIdx="1" presStyleCnt="3">
        <dgm:presLayoutVars>
          <dgm:bulletEnabled val="1"/>
        </dgm:presLayoutVars>
      </dgm:prSet>
      <dgm:spPr/>
    </dgm:pt>
    <dgm:pt modelId="{00E0A34F-CB42-4D9E-ACCF-82B2274EBCBE}" type="pres">
      <dgm:prSet presAssocID="{6A626E35-BEF2-427E-AEF9-301987FD91B2}" presName="parentText" presStyleLbl="node1" presStyleIdx="2" presStyleCnt="3">
        <dgm:presLayoutVars>
          <dgm:chMax val="0"/>
          <dgm:bulletEnabled val="1"/>
        </dgm:presLayoutVars>
      </dgm:prSet>
      <dgm:spPr/>
    </dgm:pt>
    <dgm:pt modelId="{FCD210FE-D069-402E-B096-BE969A7F9061}" type="pres">
      <dgm:prSet presAssocID="{6A626E35-BEF2-427E-AEF9-301987FD91B2}" presName="childText" presStyleLbl="revTx" presStyleIdx="2" presStyleCnt="3">
        <dgm:presLayoutVars>
          <dgm:bulletEnabled val="1"/>
        </dgm:presLayoutVars>
      </dgm:prSet>
      <dgm:spPr/>
    </dgm:pt>
  </dgm:ptLst>
  <dgm:cxnLst>
    <dgm:cxn modelId="{C59F310B-61B5-4F3E-8D18-39A9DDA6A8A5}" srcId="{AA13D4F0-3752-4027-AF44-72114F3970B2}" destId="{D5091A0F-D0D7-4FBB-9383-00080E307A43}" srcOrd="0" destOrd="0" parTransId="{66A69CF8-D406-486A-A3CE-B6EE9C339143}" sibTransId="{93D9F05C-DED2-45B1-92A0-A96D3D3651FE}"/>
    <dgm:cxn modelId="{07F3ED1B-F7D2-4AA4-B05C-4A3937E9A7C2}" type="presOf" srcId="{5AC11DD5-6F1B-428C-9809-205BC2656BEF}" destId="{58B00F49-D801-48FC-88E9-98059B97DE41}" srcOrd="0" destOrd="2" presId="urn:microsoft.com/office/officeart/2005/8/layout/vList2"/>
    <dgm:cxn modelId="{8975B035-252C-4291-832C-25CF5D65B619}" type="presOf" srcId="{2FA5ACE8-DE30-4AA1-AA4E-A86C82970E98}" destId="{58B00F49-D801-48FC-88E9-98059B97DE41}" srcOrd="0" destOrd="1" presId="urn:microsoft.com/office/officeart/2005/8/layout/vList2"/>
    <dgm:cxn modelId="{B6AA3436-BFC4-4E95-94CA-285DD70BB4CF}" srcId="{425C7D76-40BC-446A-B27B-C43163FD2C7B}" destId="{6A626E35-BEF2-427E-AEF9-301987FD91B2}" srcOrd="2" destOrd="0" parTransId="{DDD0C202-BABC-4D74-8A14-DE33572A77B0}" sibTransId="{A28E1E0E-96CB-43F6-AF17-7054FD8756A9}"/>
    <dgm:cxn modelId="{E1C10140-64F7-4FE9-A7BC-3BA46D2848B4}" type="presOf" srcId="{0BF4293B-C10D-44AB-81C2-81950BB8586C}" destId="{FCD210FE-D069-402E-B096-BE969A7F9061}" srcOrd="0" destOrd="0" presId="urn:microsoft.com/office/officeart/2005/8/layout/vList2"/>
    <dgm:cxn modelId="{12DB555B-CAED-4FAA-9B29-5D4868BB39AF}" type="presOf" srcId="{1225FD1D-D7BC-4745-B814-9D8B25876F49}" destId="{CDE8210C-CD48-4E6D-8E80-A1322A479CAF}" srcOrd="0" destOrd="0" presId="urn:microsoft.com/office/officeart/2005/8/layout/vList2"/>
    <dgm:cxn modelId="{7074AD5E-C328-45F1-8FEB-C999B7F56B7F}" type="presOf" srcId="{6B0400BC-32AD-4BCD-A967-888DFFB55B4D}" destId="{58B00F49-D801-48FC-88E9-98059B97DE41}" srcOrd="0" destOrd="0" presId="urn:microsoft.com/office/officeart/2005/8/layout/vList2"/>
    <dgm:cxn modelId="{A4D08543-C0FD-4D30-A9F5-91C12E95F694}" srcId="{1225FD1D-D7BC-4745-B814-9D8B25876F49}" destId="{6B0400BC-32AD-4BCD-A967-888DFFB55B4D}" srcOrd="0" destOrd="0" parTransId="{4AEC8F03-32DF-456D-A995-7B696C0E9CD7}" sibTransId="{E7DC34B5-3639-44AF-8878-A044B37831E6}"/>
    <dgm:cxn modelId="{C680D043-2601-47A5-9F30-2DDAA013A2DD}" srcId="{1225FD1D-D7BC-4745-B814-9D8B25876F49}" destId="{2FA5ACE8-DE30-4AA1-AA4E-A86C82970E98}" srcOrd="1" destOrd="0" parTransId="{DA8BB7F2-77A8-4ECE-AB70-CB21DB166A89}" sibTransId="{2871C850-D4B4-432B-BD9A-02CEC06A9BE2}"/>
    <dgm:cxn modelId="{9AB43A65-486E-4B96-B8EE-5F7AA89820E9}" type="presOf" srcId="{23B8AD16-937C-4F9E-972C-37E8E6B76CD0}" destId="{FCD210FE-D069-402E-B096-BE969A7F9061}" srcOrd="0" destOrd="1" presId="urn:microsoft.com/office/officeart/2005/8/layout/vList2"/>
    <dgm:cxn modelId="{BB6C3D4C-2620-42A3-A91B-0893B0551D1F}" srcId="{1225FD1D-D7BC-4745-B814-9D8B25876F49}" destId="{5AC11DD5-6F1B-428C-9809-205BC2656BEF}" srcOrd="2" destOrd="0" parTransId="{EB1A6558-DDD6-4C0F-A266-E3B6C08FCC0D}" sibTransId="{B6448EAD-D541-493D-8171-5F103065FDED}"/>
    <dgm:cxn modelId="{80B00B6D-8EF5-4775-B9AB-42250BD8294B}" type="presOf" srcId="{D5091A0F-D0D7-4FBB-9383-00080E307A43}" destId="{B569617F-B86E-4C4B-8B6E-183B83159640}" srcOrd="0" destOrd="0" presId="urn:microsoft.com/office/officeart/2005/8/layout/vList2"/>
    <dgm:cxn modelId="{03B88D8A-96B2-4887-87C4-63257EDE4C71}" type="presOf" srcId="{26C85AFA-77EC-47B2-BC34-7CEFCC5B7E00}" destId="{FCD210FE-D069-402E-B096-BE969A7F9061}" srcOrd="0" destOrd="2" presId="urn:microsoft.com/office/officeart/2005/8/layout/vList2"/>
    <dgm:cxn modelId="{B6EF2C8B-DAA4-40AE-9330-E18AC520D2A6}" srcId="{425C7D76-40BC-446A-B27B-C43163FD2C7B}" destId="{AA13D4F0-3752-4027-AF44-72114F3970B2}" srcOrd="0" destOrd="0" parTransId="{B0768956-BC77-4884-9D33-662ADDEA0FBE}" sibTransId="{E536EC1B-063C-4917-ABF2-528DABBD9E87}"/>
    <dgm:cxn modelId="{C3601F95-CE95-4DC5-859C-E4994EC83B48}" type="presOf" srcId="{6A626E35-BEF2-427E-AEF9-301987FD91B2}" destId="{00E0A34F-CB42-4D9E-ACCF-82B2274EBCBE}" srcOrd="0" destOrd="0" presId="urn:microsoft.com/office/officeart/2005/8/layout/vList2"/>
    <dgm:cxn modelId="{4A360398-D6C8-4E64-B7E7-E87FF23A2549}" srcId="{6A626E35-BEF2-427E-AEF9-301987FD91B2}" destId="{0BF4293B-C10D-44AB-81C2-81950BB8586C}" srcOrd="0" destOrd="0" parTransId="{20B82629-35F8-4D6D-82BE-575644289E34}" sibTransId="{1C281871-A7C9-4F4A-A67D-6E47D33DF284}"/>
    <dgm:cxn modelId="{BBCFFF9B-5DF0-4194-8B52-F872130D8931}" srcId="{6A626E35-BEF2-427E-AEF9-301987FD91B2}" destId="{26C85AFA-77EC-47B2-BC34-7CEFCC5B7E00}" srcOrd="2" destOrd="0" parTransId="{3F9A73F3-6D12-417E-81B0-AC4FD40FB18C}" sibTransId="{D7464A7B-65E1-4376-A5EE-5219A23738FC}"/>
    <dgm:cxn modelId="{ADCDF79F-2774-442B-BDF5-A6340F5DC44D}" srcId="{6A626E35-BEF2-427E-AEF9-301987FD91B2}" destId="{23B8AD16-937C-4F9E-972C-37E8E6B76CD0}" srcOrd="1" destOrd="0" parTransId="{E74D3357-46C6-49BA-89FC-7755A8F83102}" sibTransId="{B10153BA-47C8-444C-9C64-58DBAF52DA87}"/>
    <dgm:cxn modelId="{9B8EBBAC-3177-4758-8A62-D3445D9761EB}" type="presOf" srcId="{7C2C2616-9184-4816-8F46-E5B3B9512600}" destId="{FCD210FE-D069-402E-B096-BE969A7F9061}" srcOrd="0" destOrd="3" presId="urn:microsoft.com/office/officeart/2005/8/layout/vList2"/>
    <dgm:cxn modelId="{61FAE0B8-05A5-44F6-B8BE-A6BEBF848D72}" srcId="{6A626E35-BEF2-427E-AEF9-301987FD91B2}" destId="{7C2C2616-9184-4816-8F46-E5B3B9512600}" srcOrd="3" destOrd="0" parTransId="{6CC8AE07-74D0-4301-B47A-DB1E02A77E79}" sibTransId="{39C1989E-C377-4980-A50A-47AC7965FA05}"/>
    <dgm:cxn modelId="{8AEA11EA-8683-464C-B02B-478608F176D5}" srcId="{425C7D76-40BC-446A-B27B-C43163FD2C7B}" destId="{1225FD1D-D7BC-4745-B814-9D8B25876F49}" srcOrd="1" destOrd="0" parTransId="{FCD3DD02-7510-40B6-B552-D880AD271069}" sibTransId="{8A8FBBF2-CB46-49E0-845E-0AF6D9B95953}"/>
    <dgm:cxn modelId="{CBC110F5-7460-42CB-B8A1-47815AF58C02}" type="presOf" srcId="{AA13D4F0-3752-4027-AF44-72114F3970B2}" destId="{256D84AE-8E96-484B-9A95-C83278DD3803}" srcOrd="0" destOrd="0" presId="urn:microsoft.com/office/officeart/2005/8/layout/vList2"/>
    <dgm:cxn modelId="{3CFFA7FB-E376-46A8-87F1-2DF203E1C843}" type="presOf" srcId="{425C7D76-40BC-446A-B27B-C43163FD2C7B}" destId="{91AE6276-7BB9-47F7-A85A-32E2C7044C8D}" srcOrd="0" destOrd="0" presId="urn:microsoft.com/office/officeart/2005/8/layout/vList2"/>
    <dgm:cxn modelId="{C6CB9018-A467-45C6-B7AB-5F769FDB5A8D}" type="presParOf" srcId="{91AE6276-7BB9-47F7-A85A-32E2C7044C8D}" destId="{256D84AE-8E96-484B-9A95-C83278DD3803}" srcOrd="0" destOrd="0" presId="urn:microsoft.com/office/officeart/2005/8/layout/vList2"/>
    <dgm:cxn modelId="{91982D8F-09DF-495A-A517-CD60B3420FD8}" type="presParOf" srcId="{91AE6276-7BB9-47F7-A85A-32E2C7044C8D}" destId="{B569617F-B86E-4C4B-8B6E-183B83159640}" srcOrd="1" destOrd="0" presId="urn:microsoft.com/office/officeart/2005/8/layout/vList2"/>
    <dgm:cxn modelId="{3ACFC6D1-37C8-4DF4-89F0-9C633D94361B}" type="presParOf" srcId="{91AE6276-7BB9-47F7-A85A-32E2C7044C8D}" destId="{CDE8210C-CD48-4E6D-8E80-A1322A479CAF}" srcOrd="2" destOrd="0" presId="urn:microsoft.com/office/officeart/2005/8/layout/vList2"/>
    <dgm:cxn modelId="{A9866BE4-5D61-4C14-BD0B-6A1363F1BC28}" type="presParOf" srcId="{91AE6276-7BB9-47F7-A85A-32E2C7044C8D}" destId="{58B00F49-D801-48FC-88E9-98059B97DE41}" srcOrd="3" destOrd="0" presId="urn:microsoft.com/office/officeart/2005/8/layout/vList2"/>
    <dgm:cxn modelId="{7F523284-2716-43C7-84C4-A143EF803A25}" type="presParOf" srcId="{91AE6276-7BB9-47F7-A85A-32E2C7044C8D}" destId="{00E0A34F-CB42-4D9E-ACCF-82B2274EBCBE}" srcOrd="4" destOrd="0" presId="urn:microsoft.com/office/officeart/2005/8/layout/vList2"/>
    <dgm:cxn modelId="{F5E4FC39-D1B7-4BDD-BC3A-66E9D89D6588}" type="presParOf" srcId="{91AE6276-7BB9-47F7-A85A-32E2C7044C8D}" destId="{FCD210FE-D069-402E-B096-BE969A7F906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84FAB5-1196-426D-8FD0-9CB1370E548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5B34740-B1DE-45E2-B1E5-E12D0611B1C1}">
      <dgm:prSet/>
      <dgm:spPr/>
      <dgm:t>
        <a:bodyPr/>
        <a:lstStyle/>
        <a:p>
          <a:pPr rtl="0"/>
          <a:r>
            <a:rPr lang="en-IE"/>
            <a:t>1</a:t>
          </a:r>
          <a:r>
            <a:rPr lang="en-IE" baseline="30000"/>
            <a:t>st</a:t>
          </a:r>
          <a:r>
            <a:rPr lang="en-IE"/>
            <a:t> to 3</a:t>
          </a:r>
          <a:r>
            <a:rPr lang="en-IE" baseline="30000"/>
            <a:t>rd</a:t>
          </a:r>
          <a:r>
            <a:rPr lang="en-IE"/>
            <a:t> year students can stay in for lunch (packed lunch or use </a:t>
          </a:r>
          <a:r>
            <a:rPr lang="en-IE">
              <a:latin typeface="Calibri Light" panose="020F0302020204030204"/>
            </a:rPr>
            <a:t>school canteen</a:t>
          </a:r>
          <a:r>
            <a:rPr lang="en-IE"/>
            <a:t>) or go home for lunch. They cannot visit any shops or shopping centre areas</a:t>
          </a:r>
          <a:r>
            <a:rPr lang="en-IE">
              <a:latin typeface="Calibri Light" panose="020F0302020204030204"/>
            </a:rPr>
            <a:t> (note is signed if leaving school)</a:t>
          </a:r>
          <a:endParaRPr lang="en-US"/>
        </a:p>
      </dgm:t>
    </dgm:pt>
    <dgm:pt modelId="{B969266D-56FC-4925-A679-F6115D1CCEFC}" type="parTrans" cxnId="{41D20BC8-7A52-4EE0-AB2C-2DA822FF949D}">
      <dgm:prSet/>
      <dgm:spPr/>
      <dgm:t>
        <a:bodyPr/>
        <a:lstStyle/>
        <a:p>
          <a:endParaRPr lang="en-US"/>
        </a:p>
      </dgm:t>
    </dgm:pt>
    <dgm:pt modelId="{4445FF22-B716-40AC-9730-F953B3FC6CF6}" type="sibTrans" cxnId="{41D20BC8-7A52-4EE0-AB2C-2DA822FF949D}">
      <dgm:prSet/>
      <dgm:spPr/>
      <dgm:t>
        <a:bodyPr/>
        <a:lstStyle/>
        <a:p>
          <a:endParaRPr lang="en-US"/>
        </a:p>
      </dgm:t>
    </dgm:pt>
    <dgm:pt modelId="{63CBBB3F-264A-491A-AD58-795941BB2749}">
      <dgm:prSet/>
      <dgm:spPr/>
      <dgm:t>
        <a:bodyPr/>
        <a:lstStyle/>
        <a:p>
          <a:pPr rtl="0"/>
          <a:r>
            <a:rPr lang="en-IE"/>
            <a:t>Healthy eating policy – please encourage students to eat nutritious lunches and snacks</a:t>
          </a:r>
          <a:r>
            <a:rPr lang="en-IE">
              <a:latin typeface="Calibri Light" panose="020F0302020204030204"/>
            </a:rPr>
            <a:t> – no peanuts please</a:t>
          </a:r>
          <a:endParaRPr lang="en-US"/>
        </a:p>
      </dgm:t>
    </dgm:pt>
    <dgm:pt modelId="{C9DBB44D-73CC-4A4F-B206-0A23C45CEF41}" type="parTrans" cxnId="{96DEDC28-F5E2-4F2C-8FB3-55863AA9A525}">
      <dgm:prSet/>
      <dgm:spPr/>
      <dgm:t>
        <a:bodyPr/>
        <a:lstStyle/>
        <a:p>
          <a:endParaRPr lang="en-US"/>
        </a:p>
      </dgm:t>
    </dgm:pt>
    <dgm:pt modelId="{481DCD5E-FCA9-49FA-ACDA-2ADA1D2C5349}" type="sibTrans" cxnId="{96DEDC28-F5E2-4F2C-8FB3-55863AA9A525}">
      <dgm:prSet/>
      <dgm:spPr/>
      <dgm:t>
        <a:bodyPr/>
        <a:lstStyle/>
        <a:p>
          <a:endParaRPr lang="en-US"/>
        </a:p>
      </dgm:t>
    </dgm:pt>
    <dgm:pt modelId="{C055A031-ECA6-47F2-97A2-EB3568503532}">
      <dgm:prSet/>
      <dgm:spPr/>
      <dgm:t>
        <a:bodyPr/>
        <a:lstStyle/>
        <a:p>
          <a:pPr rtl="0"/>
          <a:r>
            <a:rPr lang="en-IE"/>
            <a:t>Cycling – we encourage students to cycle but please ensure they wear a helmet and lock their bike securely, walk while in school grounds</a:t>
          </a:r>
          <a:r>
            <a:rPr lang="en-IE">
              <a:latin typeface="Calibri Light" panose="020F0302020204030204"/>
            </a:rPr>
            <a:t> and use a light during darker months</a:t>
          </a:r>
          <a:endParaRPr lang="en-IE"/>
        </a:p>
      </dgm:t>
    </dgm:pt>
    <dgm:pt modelId="{DCA6A254-AE25-4DE7-8D19-BF9670A874F5}" type="parTrans" cxnId="{9D98DF76-CF8F-428B-AB70-CFA62327E243}">
      <dgm:prSet/>
      <dgm:spPr/>
      <dgm:t>
        <a:bodyPr/>
        <a:lstStyle/>
        <a:p>
          <a:endParaRPr lang="en-US"/>
        </a:p>
      </dgm:t>
    </dgm:pt>
    <dgm:pt modelId="{ACFAF8F7-9DA0-4737-A94B-C9026FF0A627}" type="sibTrans" cxnId="{9D98DF76-CF8F-428B-AB70-CFA62327E243}">
      <dgm:prSet/>
      <dgm:spPr/>
      <dgm:t>
        <a:bodyPr/>
        <a:lstStyle/>
        <a:p>
          <a:endParaRPr lang="en-US"/>
        </a:p>
      </dgm:t>
    </dgm:pt>
    <dgm:pt modelId="{4C38A619-D4A9-49CC-98EB-7E83465F92FB}">
      <dgm:prSet/>
      <dgm:spPr/>
      <dgm:t>
        <a:bodyPr/>
        <a:lstStyle/>
        <a:p>
          <a:pPr rtl="0"/>
          <a:r>
            <a:rPr lang="en-IE"/>
            <a:t>Cars – there is no room for parents to park on-site </a:t>
          </a:r>
          <a:endParaRPr lang="en-US">
            <a:latin typeface="Calibri Light" panose="020F0302020204030204"/>
          </a:endParaRPr>
        </a:p>
      </dgm:t>
    </dgm:pt>
    <dgm:pt modelId="{AFE63318-B483-4126-8404-FB72D3CD62F7}" type="parTrans" cxnId="{83D3BCB6-3481-4C02-80A1-B5886D3B9D74}">
      <dgm:prSet/>
      <dgm:spPr/>
      <dgm:t>
        <a:bodyPr/>
        <a:lstStyle/>
        <a:p>
          <a:endParaRPr lang="en-US"/>
        </a:p>
      </dgm:t>
    </dgm:pt>
    <dgm:pt modelId="{39FC9F57-3847-48DC-B5E9-0D30FF5F26F0}" type="sibTrans" cxnId="{83D3BCB6-3481-4C02-80A1-B5886D3B9D74}">
      <dgm:prSet/>
      <dgm:spPr/>
      <dgm:t>
        <a:bodyPr/>
        <a:lstStyle/>
        <a:p>
          <a:endParaRPr lang="en-US"/>
        </a:p>
      </dgm:t>
    </dgm:pt>
    <dgm:pt modelId="{2AEEA951-7D1B-4DA2-AA41-03D3944B0BE7}">
      <dgm:prSet phldr="0"/>
      <dgm:spPr/>
      <dgm:t>
        <a:bodyPr/>
        <a:lstStyle/>
        <a:p>
          <a:pPr rtl="0"/>
          <a:r>
            <a:rPr lang="en-IE">
              <a:solidFill>
                <a:schemeClr val="tx1"/>
              </a:solidFill>
              <a:latin typeface="Calibri Light" panose="020F0302020204030204"/>
            </a:rPr>
            <a:t>Not permitted to drop/collect students from front</a:t>
          </a:r>
          <a:r>
            <a:rPr lang="en-IE">
              <a:solidFill>
                <a:schemeClr val="tx1"/>
              </a:solidFill>
            </a:rPr>
            <a:t> </a:t>
          </a:r>
          <a:r>
            <a:rPr lang="en-IE">
              <a:solidFill>
                <a:schemeClr val="tx1"/>
              </a:solidFill>
              <a:latin typeface="Calibri Light" panose="020F0302020204030204"/>
            </a:rPr>
            <a:t>entrance -&gt; Arrange</a:t>
          </a:r>
          <a:r>
            <a:rPr lang="en-IE">
              <a:solidFill>
                <a:schemeClr val="tx1"/>
              </a:solidFill>
            </a:rPr>
            <a:t> to meet your child further away from the school entrance</a:t>
          </a:r>
          <a:endParaRPr lang="en-US">
            <a:solidFill>
              <a:schemeClr val="tx1"/>
            </a:solidFill>
            <a:latin typeface="Calibri Light" panose="020F0302020204030204"/>
          </a:endParaRPr>
        </a:p>
      </dgm:t>
    </dgm:pt>
    <dgm:pt modelId="{3B0A1F56-AA4A-4B37-B0B8-2ECD0B35A6FE}" type="parTrans" cxnId="{85707191-936F-4DEF-AA87-98AE6F2FE64F}">
      <dgm:prSet/>
      <dgm:spPr/>
    </dgm:pt>
    <dgm:pt modelId="{C965C0CE-A533-4849-9F64-EB6C481A7150}" type="sibTrans" cxnId="{85707191-936F-4DEF-AA87-98AE6F2FE64F}">
      <dgm:prSet/>
      <dgm:spPr/>
    </dgm:pt>
    <dgm:pt modelId="{9DD0F6F1-7610-411E-B231-925B0F1E5167}" type="pres">
      <dgm:prSet presAssocID="{8F84FAB5-1196-426D-8FD0-9CB1370E548D}" presName="vert0" presStyleCnt="0">
        <dgm:presLayoutVars>
          <dgm:dir/>
          <dgm:animOne val="branch"/>
          <dgm:animLvl val="lvl"/>
        </dgm:presLayoutVars>
      </dgm:prSet>
      <dgm:spPr/>
    </dgm:pt>
    <dgm:pt modelId="{B5BC90DF-1E81-4A16-82F6-3388CB03C6CE}" type="pres">
      <dgm:prSet presAssocID="{15B34740-B1DE-45E2-B1E5-E12D0611B1C1}" presName="thickLine" presStyleLbl="alignNode1" presStyleIdx="0" presStyleCnt="5"/>
      <dgm:spPr/>
    </dgm:pt>
    <dgm:pt modelId="{C6EBA3AB-49A0-488D-9154-AFF4DBD3936E}" type="pres">
      <dgm:prSet presAssocID="{15B34740-B1DE-45E2-B1E5-E12D0611B1C1}" presName="horz1" presStyleCnt="0"/>
      <dgm:spPr/>
    </dgm:pt>
    <dgm:pt modelId="{DD81DFCF-5D64-41C4-BD93-6F26AE351D3C}" type="pres">
      <dgm:prSet presAssocID="{15B34740-B1DE-45E2-B1E5-E12D0611B1C1}" presName="tx1" presStyleLbl="revTx" presStyleIdx="0" presStyleCnt="5"/>
      <dgm:spPr/>
    </dgm:pt>
    <dgm:pt modelId="{E61347D2-EE26-479B-8D29-6EBAE8E165F1}" type="pres">
      <dgm:prSet presAssocID="{15B34740-B1DE-45E2-B1E5-E12D0611B1C1}" presName="vert1" presStyleCnt="0"/>
      <dgm:spPr/>
    </dgm:pt>
    <dgm:pt modelId="{02A42A47-6A55-4C68-96DE-2BAB302F55E7}" type="pres">
      <dgm:prSet presAssocID="{63CBBB3F-264A-491A-AD58-795941BB2749}" presName="thickLine" presStyleLbl="alignNode1" presStyleIdx="1" presStyleCnt="5"/>
      <dgm:spPr/>
    </dgm:pt>
    <dgm:pt modelId="{9B384A40-16CC-444E-9DE5-CDB624B9E0E5}" type="pres">
      <dgm:prSet presAssocID="{63CBBB3F-264A-491A-AD58-795941BB2749}" presName="horz1" presStyleCnt="0"/>
      <dgm:spPr/>
    </dgm:pt>
    <dgm:pt modelId="{8CA58DD0-0DEA-498B-8251-664B172686D0}" type="pres">
      <dgm:prSet presAssocID="{63CBBB3F-264A-491A-AD58-795941BB2749}" presName="tx1" presStyleLbl="revTx" presStyleIdx="1" presStyleCnt="5"/>
      <dgm:spPr/>
    </dgm:pt>
    <dgm:pt modelId="{748FDB0D-7EC0-4287-949D-9CFDD361CEAB}" type="pres">
      <dgm:prSet presAssocID="{63CBBB3F-264A-491A-AD58-795941BB2749}" presName="vert1" presStyleCnt="0"/>
      <dgm:spPr/>
    </dgm:pt>
    <dgm:pt modelId="{13716B1A-52D3-427D-88D6-ABABA5439D2C}" type="pres">
      <dgm:prSet presAssocID="{C055A031-ECA6-47F2-97A2-EB3568503532}" presName="thickLine" presStyleLbl="alignNode1" presStyleIdx="2" presStyleCnt="5"/>
      <dgm:spPr/>
    </dgm:pt>
    <dgm:pt modelId="{A691BDF4-B27E-4A93-99B3-0E90EF662344}" type="pres">
      <dgm:prSet presAssocID="{C055A031-ECA6-47F2-97A2-EB3568503532}" presName="horz1" presStyleCnt="0"/>
      <dgm:spPr/>
    </dgm:pt>
    <dgm:pt modelId="{4D972EC6-8CD5-4350-8958-35E762437929}" type="pres">
      <dgm:prSet presAssocID="{C055A031-ECA6-47F2-97A2-EB3568503532}" presName="tx1" presStyleLbl="revTx" presStyleIdx="2" presStyleCnt="5"/>
      <dgm:spPr/>
    </dgm:pt>
    <dgm:pt modelId="{26561E12-66D6-42C9-93D9-7C244128F137}" type="pres">
      <dgm:prSet presAssocID="{C055A031-ECA6-47F2-97A2-EB3568503532}" presName="vert1" presStyleCnt="0"/>
      <dgm:spPr/>
    </dgm:pt>
    <dgm:pt modelId="{A475EA93-0CA0-4BBD-BD9F-8CBFD37A6E20}" type="pres">
      <dgm:prSet presAssocID="{4C38A619-D4A9-49CC-98EB-7E83465F92FB}" presName="thickLine" presStyleLbl="alignNode1" presStyleIdx="3" presStyleCnt="5"/>
      <dgm:spPr/>
    </dgm:pt>
    <dgm:pt modelId="{0ECE3E22-6853-4BA0-9602-A9FA7FE2C371}" type="pres">
      <dgm:prSet presAssocID="{4C38A619-D4A9-49CC-98EB-7E83465F92FB}" presName="horz1" presStyleCnt="0"/>
      <dgm:spPr/>
    </dgm:pt>
    <dgm:pt modelId="{DD231A55-8CFA-463F-810F-6F0023F4C801}" type="pres">
      <dgm:prSet presAssocID="{4C38A619-D4A9-49CC-98EB-7E83465F92FB}" presName="tx1" presStyleLbl="revTx" presStyleIdx="3" presStyleCnt="5"/>
      <dgm:spPr/>
    </dgm:pt>
    <dgm:pt modelId="{0FF89051-3551-46C6-93B5-0608A622E4C9}" type="pres">
      <dgm:prSet presAssocID="{4C38A619-D4A9-49CC-98EB-7E83465F92FB}" presName="vert1" presStyleCnt="0"/>
      <dgm:spPr/>
    </dgm:pt>
    <dgm:pt modelId="{94759124-9D2D-4CA3-91FC-3B4069244812}" type="pres">
      <dgm:prSet presAssocID="{2AEEA951-7D1B-4DA2-AA41-03D3944B0BE7}" presName="thickLine" presStyleLbl="alignNode1" presStyleIdx="4" presStyleCnt="5"/>
      <dgm:spPr/>
    </dgm:pt>
    <dgm:pt modelId="{3FDC9AAD-14F7-47F9-8FA2-B4F8FE5F00E8}" type="pres">
      <dgm:prSet presAssocID="{2AEEA951-7D1B-4DA2-AA41-03D3944B0BE7}" presName="horz1" presStyleCnt="0"/>
      <dgm:spPr/>
    </dgm:pt>
    <dgm:pt modelId="{E79D0517-6FAD-42C3-849D-2DADAB5A4692}" type="pres">
      <dgm:prSet presAssocID="{2AEEA951-7D1B-4DA2-AA41-03D3944B0BE7}" presName="tx1" presStyleLbl="revTx" presStyleIdx="4" presStyleCnt="5"/>
      <dgm:spPr/>
    </dgm:pt>
    <dgm:pt modelId="{4A3329B5-DF76-4172-A269-361A0E026024}" type="pres">
      <dgm:prSet presAssocID="{2AEEA951-7D1B-4DA2-AA41-03D3944B0BE7}" presName="vert1" presStyleCnt="0"/>
      <dgm:spPr/>
    </dgm:pt>
  </dgm:ptLst>
  <dgm:cxnLst>
    <dgm:cxn modelId="{BB9EAB07-4E9E-4C9C-B106-800E6CC6A8F0}" type="presOf" srcId="{63CBBB3F-264A-491A-AD58-795941BB2749}" destId="{8CA58DD0-0DEA-498B-8251-664B172686D0}" srcOrd="0" destOrd="0" presId="urn:microsoft.com/office/officeart/2008/layout/LinedList"/>
    <dgm:cxn modelId="{96DEDC28-F5E2-4F2C-8FB3-55863AA9A525}" srcId="{8F84FAB5-1196-426D-8FD0-9CB1370E548D}" destId="{63CBBB3F-264A-491A-AD58-795941BB2749}" srcOrd="1" destOrd="0" parTransId="{C9DBB44D-73CC-4A4F-B206-0A23C45CEF41}" sibTransId="{481DCD5E-FCA9-49FA-ACDA-2ADA1D2C5349}"/>
    <dgm:cxn modelId="{E0A7655B-C0C0-40BF-A31C-C2DE3D7EBE7E}" type="presOf" srcId="{C055A031-ECA6-47F2-97A2-EB3568503532}" destId="{4D972EC6-8CD5-4350-8958-35E762437929}" srcOrd="0" destOrd="0" presId="urn:microsoft.com/office/officeart/2008/layout/LinedList"/>
    <dgm:cxn modelId="{DB865041-8575-45B4-BD07-30A68B30CDD4}" type="presOf" srcId="{4C38A619-D4A9-49CC-98EB-7E83465F92FB}" destId="{DD231A55-8CFA-463F-810F-6F0023F4C801}" srcOrd="0" destOrd="0" presId="urn:microsoft.com/office/officeart/2008/layout/LinedList"/>
    <dgm:cxn modelId="{9D98DF76-CF8F-428B-AB70-CFA62327E243}" srcId="{8F84FAB5-1196-426D-8FD0-9CB1370E548D}" destId="{C055A031-ECA6-47F2-97A2-EB3568503532}" srcOrd="2" destOrd="0" parTransId="{DCA6A254-AE25-4DE7-8D19-BF9670A874F5}" sibTransId="{ACFAF8F7-9DA0-4737-A94B-C9026FF0A627}"/>
    <dgm:cxn modelId="{BD82AE7F-485C-4FBC-89E1-111B97D204B3}" type="presOf" srcId="{8F84FAB5-1196-426D-8FD0-9CB1370E548D}" destId="{9DD0F6F1-7610-411E-B231-925B0F1E5167}" srcOrd="0" destOrd="0" presId="urn:microsoft.com/office/officeart/2008/layout/LinedList"/>
    <dgm:cxn modelId="{97171C91-790B-4D3A-BB5C-AC7DCA394EF5}" type="presOf" srcId="{2AEEA951-7D1B-4DA2-AA41-03D3944B0BE7}" destId="{E79D0517-6FAD-42C3-849D-2DADAB5A4692}" srcOrd="0" destOrd="0" presId="urn:microsoft.com/office/officeart/2008/layout/LinedList"/>
    <dgm:cxn modelId="{85707191-936F-4DEF-AA87-98AE6F2FE64F}" srcId="{8F84FAB5-1196-426D-8FD0-9CB1370E548D}" destId="{2AEEA951-7D1B-4DA2-AA41-03D3944B0BE7}" srcOrd="4" destOrd="0" parTransId="{3B0A1F56-AA4A-4B37-B0B8-2ECD0B35A6FE}" sibTransId="{C965C0CE-A533-4849-9F64-EB6C481A7150}"/>
    <dgm:cxn modelId="{BC8E05B2-AB22-4856-9F8A-B2B8625F0FB3}" type="presOf" srcId="{15B34740-B1DE-45E2-B1E5-E12D0611B1C1}" destId="{DD81DFCF-5D64-41C4-BD93-6F26AE351D3C}" srcOrd="0" destOrd="0" presId="urn:microsoft.com/office/officeart/2008/layout/LinedList"/>
    <dgm:cxn modelId="{83D3BCB6-3481-4C02-80A1-B5886D3B9D74}" srcId="{8F84FAB5-1196-426D-8FD0-9CB1370E548D}" destId="{4C38A619-D4A9-49CC-98EB-7E83465F92FB}" srcOrd="3" destOrd="0" parTransId="{AFE63318-B483-4126-8404-FB72D3CD62F7}" sibTransId="{39FC9F57-3847-48DC-B5E9-0D30FF5F26F0}"/>
    <dgm:cxn modelId="{41D20BC8-7A52-4EE0-AB2C-2DA822FF949D}" srcId="{8F84FAB5-1196-426D-8FD0-9CB1370E548D}" destId="{15B34740-B1DE-45E2-B1E5-E12D0611B1C1}" srcOrd="0" destOrd="0" parTransId="{B969266D-56FC-4925-A679-F6115D1CCEFC}" sibTransId="{4445FF22-B716-40AC-9730-F953B3FC6CF6}"/>
    <dgm:cxn modelId="{E4EB9B91-40F4-4619-89B9-7C5B72A31FBE}" type="presParOf" srcId="{9DD0F6F1-7610-411E-B231-925B0F1E5167}" destId="{B5BC90DF-1E81-4A16-82F6-3388CB03C6CE}" srcOrd="0" destOrd="0" presId="urn:microsoft.com/office/officeart/2008/layout/LinedList"/>
    <dgm:cxn modelId="{781A1020-AEB7-4898-BC83-36944DC49273}" type="presParOf" srcId="{9DD0F6F1-7610-411E-B231-925B0F1E5167}" destId="{C6EBA3AB-49A0-488D-9154-AFF4DBD3936E}" srcOrd="1" destOrd="0" presId="urn:microsoft.com/office/officeart/2008/layout/LinedList"/>
    <dgm:cxn modelId="{1E0D3517-DC3A-40F9-93F9-347BFD80911E}" type="presParOf" srcId="{C6EBA3AB-49A0-488D-9154-AFF4DBD3936E}" destId="{DD81DFCF-5D64-41C4-BD93-6F26AE351D3C}" srcOrd="0" destOrd="0" presId="urn:microsoft.com/office/officeart/2008/layout/LinedList"/>
    <dgm:cxn modelId="{2F80F5FF-2367-40E8-90AB-B50337BD5B4A}" type="presParOf" srcId="{C6EBA3AB-49A0-488D-9154-AFF4DBD3936E}" destId="{E61347D2-EE26-479B-8D29-6EBAE8E165F1}" srcOrd="1" destOrd="0" presId="urn:microsoft.com/office/officeart/2008/layout/LinedList"/>
    <dgm:cxn modelId="{B74C60D8-E34A-4E3A-A535-71FC9EF06E3C}" type="presParOf" srcId="{9DD0F6F1-7610-411E-B231-925B0F1E5167}" destId="{02A42A47-6A55-4C68-96DE-2BAB302F55E7}" srcOrd="2" destOrd="0" presId="urn:microsoft.com/office/officeart/2008/layout/LinedList"/>
    <dgm:cxn modelId="{5FBE1C52-1370-4271-A2F7-C242E6054092}" type="presParOf" srcId="{9DD0F6F1-7610-411E-B231-925B0F1E5167}" destId="{9B384A40-16CC-444E-9DE5-CDB624B9E0E5}" srcOrd="3" destOrd="0" presId="urn:microsoft.com/office/officeart/2008/layout/LinedList"/>
    <dgm:cxn modelId="{3DADA4E0-D0D2-444A-808C-4CEE798F3101}" type="presParOf" srcId="{9B384A40-16CC-444E-9DE5-CDB624B9E0E5}" destId="{8CA58DD0-0DEA-498B-8251-664B172686D0}" srcOrd="0" destOrd="0" presId="urn:microsoft.com/office/officeart/2008/layout/LinedList"/>
    <dgm:cxn modelId="{031B51F3-7E73-433E-95EB-1666972B36A1}" type="presParOf" srcId="{9B384A40-16CC-444E-9DE5-CDB624B9E0E5}" destId="{748FDB0D-7EC0-4287-949D-9CFDD361CEAB}" srcOrd="1" destOrd="0" presId="urn:microsoft.com/office/officeart/2008/layout/LinedList"/>
    <dgm:cxn modelId="{6ED3F9F6-09D0-4091-98D3-1C2952791AC6}" type="presParOf" srcId="{9DD0F6F1-7610-411E-B231-925B0F1E5167}" destId="{13716B1A-52D3-427D-88D6-ABABA5439D2C}" srcOrd="4" destOrd="0" presId="urn:microsoft.com/office/officeart/2008/layout/LinedList"/>
    <dgm:cxn modelId="{20824A01-D3FB-4F77-B319-21369BF340A4}" type="presParOf" srcId="{9DD0F6F1-7610-411E-B231-925B0F1E5167}" destId="{A691BDF4-B27E-4A93-99B3-0E90EF662344}" srcOrd="5" destOrd="0" presId="urn:microsoft.com/office/officeart/2008/layout/LinedList"/>
    <dgm:cxn modelId="{80B6B166-2A67-42C7-A29D-6CF8491E636D}" type="presParOf" srcId="{A691BDF4-B27E-4A93-99B3-0E90EF662344}" destId="{4D972EC6-8CD5-4350-8958-35E762437929}" srcOrd="0" destOrd="0" presId="urn:microsoft.com/office/officeart/2008/layout/LinedList"/>
    <dgm:cxn modelId="{96FD5781-F2A9-48A0-9DB4-354C03CFD009}" type="presParOf" srcId="{A691BDF4-B27E-4A93-99B3-0E90EF662344}" destId="{26561E12-66D6-42C9-93D9-7C244128F137}" srcOrd="1" destOrd="0" presId="urn:microsoft.com/office/officeart/2008/layout/LinedList"/>
    <dgm:cxn modelId="{0D541226-3718-46A3-80D5-3E6765CE77DF}" type="presParOf" srcId="{9DD0F6F1-7610-411E-B231-925B0F1E5167}" destId="{A475EA93-0CA0-4BBD-BD9F-8CBFD37A6E20}" srcOrd="6" destOrd="0" presId="urn:microsoft.com/office/officeart/2008/layout/LinedList"/>
    <dgm:cxn modelId="{AE28922C-9E6B-49B6-B348-84CD15211916}" type="presParOf" srcId="{9DD0F6F1-7610-411E-B231-925B0F1E5167}" destId="{0ECE3E22-6853-4BA0-9602-A9FA7FE2C371}" srcOrd="7" destOrd="0" presId="urn:microsoft.com/office/officeart/2008/layout/LinedList"/>
    <dgm:cxn modelId="{345EA688-E937-4613-8124-589D994306D4}" type="presParOf" srcId="{0ECE3E22-6853-4BA0-9602-A9FA7FE2C371}" destId="{DD231A55-8CFA-463F-810F-6F0023F4C801}" srcOrd="0" destOrd="0" presId="urn:microsoft.com/office/officeart/2008/layout/LinedList"/>
    <dgm:cxn modelId="{54AA5AF7-881F-4A3A-9666-8EBAC315CE87}" type="presParOf" srcId="{0ECE3E22-6853-4BA0-9602-A9FA7FE2C371}" destId="{0FF89051-3551-46C6-93B5-0608A622E4C9}" srcOrd="1" destOrd="0" presId="urn:microsoft.com/office/officeart/2008/layout/LinedList"/>
    <dgm:cxn modelId="{6093D5DB-01A0-464C-9175-EE26D6F9AE7A}" type="presParOf" srcId="{9DD0F6F1-7610-411E-B231-925B0F1E5167}" destId="{94759124-9D2D-4CA3-91FC-3B4069244812}" srcOrd="8" destOrd="0" presId="urn:microsoft.com/office/officeart/2008/layout/LinedList"/>
    <dgm:cxn modelId="{26B30366-5C59-409E-9367-1D8E43393558}" type="presParOf" srcId="{9DD0F6F1-7610-411E-B231-925B0F1E5167}" destId="{3FDC9AAD-14F7-47F9-8FA2-B4F8FE5F00E8}" srcOrd="9" destOrd="0" presId="urn:microsoft.com/office/officeart/2008/layout/LinedList"/>
    <dgm:cxn modelId="{46066CF5-F3DC-4D47-8CF3-F9B27F6EE527}" type="presParOf" srcId="{3FDC9AAD-14F7-47F9-8FA2-B4F8FE5F00E8}" destId="{E79D0517-6FAD-42C3-849D-2DADAB5A4692}" srcOrd="0" destOrd="0" presId="urn:microsoft.com/office/officeart/2008/layout/LinedList"/>
    <dgm:cxn modelId="{B46E5407-B7B4-49A0-A2F4-1009AEA4EDFE}" type="presParOf" srcId="{3FDC9AAD-14F7-47F9-8FA2-B4F8FE5F00E8}" destId="{4A3329B5-DF76-4172-A269-361A0E0260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353DFA-1001-4FAC-A6BA-3C72023881A1}"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20671364-8DA3-48A7-8079-B6FAF0A26D91}">
      <dgm:prSet/>
      <dgm:spPr/>
      <dgm:t>
        <a:bodyPr/>
        <a:lstStyle/>
        <a:p>
          <a:pPr rtl="0"/>
          <a:r>
            <a:rPr lang="en-US"/>
            <a:t>Kevin Mc Gowan</a:t>
          </a:r>
        </a:p>
      </dgm:t>
    </dgm:pt>
    <dgm:pt modelId="{0DED072D-4503-4615-9587-B873299D3CCB}" type="parTrans" cxnId="{B80E750A-1E69-4782-9285-B31E9675AF9F}">
      <dgm:prSet/>
      <dgm:spPr/>
      <dgm:t>
        <a:bodyPr/>
        <a:lstStyle/>
        <a:p>
          <a:endParaRPr lang="en-US"/>
        </a:p>
      </dgm:t>
    </dgm:pt>
    <dgm:pt modelId="{06EA5B18-6DFC-4A14-9983-CB55C0C88C38}" type="sibTrans" cxnId="{B80E750A-1E69-4782-9285-B31E9675AF9F}">
      <dgm:prSet/>
      <dgm:spPr/>
      <dgm:t>
        <a:bodyPr/>
        <a:lstStyle/>
        <a:p>
          <a:endParaRPr lang="en-US"/>
        </a:p>
      </dgm:t>
    </dgm:pt>
    <dgm:pt modelId="{19830C78-7113-460D-A7D3-C7DC0B8F18F1}">
      <dgm:prSet/>
      <dgm:spPr/>
      <dgm:t>
        <a:bodyPr/>
        <a:lstStyle/>
        <a:p>
          <a:r>
            <a:rPr lang="en-US"/>
            <a:t>Deputy Principal</a:t>
          </a:r>
        </a:p>
      </dgm:t>
    </dgm:pt>
    <dgm:pt modelId="{00FE22BB-BD0B-42E8-9A88-FFB071A4DCDE}" type="parTrans" cxnId="{911EDE07-C5D1-46FB-BB40-FD86BC3DB266}">
      <dgm:prSet/>
      <dgm:spPr/>
      <dgm:t>
        <a:bodyPr/>
        <a:lstStyle/>
        <a:p>
          <a:endParaRPr lang="en-US"/>
        </a:p>
      </dgm:t>
    </dgm:pt>
    <dgm:pt modelId="{A3C34347-6804-446E-9A6A-866E3A18615D}" type="sibTrans" cxnId="{911EDE07-C5D1-46FB-BB40-FD86BC3DB266}">
      <dgm:prSet/>
      <dgm:spPr/>
      <dgm:t>
        <a:bodyPr/>
        <a:lstStyle/>
        <a:p>
          <a:endParaRPr lang="en-US"/>
        </a:p>
      </dgm:t>
    </dgm:pt>
    <dgm:pt modelId="{D8FF9559-1114-4EC2-A4D3-9820E5584312}" type="pres">
      <dgm:prSet presAssocID="{CC353DFA-1001-4FAC-A6BA-3C72023881A1}" presName="hierChild1" presStyleCnt="0">
        <dgm:presLayoutVars>
          <dgm:chPref val="1"/>
          <dgm:dir/>
          <dgm:animOne val="branch"/>
          <dgm:animLvl val="lvl"/>
          <dgm:resizeHandles/>
        </dgm:presLayoutVars>
      </dgm:prSet>
      <dgm:spPr/>
    </dgm:pt>
    <dgm:pt modelId="{2D6E845A-14EE-4DCE-9C20-37E9E5FD3A33}" type="pres">
      <dgm:prSet presAssocID="{20671364-8DA3-48A7-8079-B6FAF0A26D91}" presName="hierRoot1" presStyleCnt="0"/>
      <dgm:spPr/>
    </dgm:pt>
    <dgm:pt modelId="{EA44DA4A-EDED-43F0-9DE1-BCB4FE98991A}" type="pres">
      <dgm:prSet presAssocID="{20671364-8DA3-48A7-8079-B6FAF0A26D91}" presName="composite" presStyleCnt="0"/>
      <dgm:spPr/>
    </dgm:pt>
    <dgm:pt modelId="{E84FA3C6-F034-473A-9180-C52700FE642B}" type="pres">
      <dgm:prSet presAssocID="{20671364-8DA3-48A7-8079-B6FAF0A26D91}" presName="background" presStyleLbl="node0" presStyleIdx="0" presStyleCnt="2"/>
      <dgm:spPr/>
    </dgm:pt>
    <dgm:pt modelId="{80D5E874-7DAF-4320-8C47-9496EED9A0DE}" type="pres">
      <dgm:prSet presAssocID="{20671364-8DA3-48A7-8079-B6FAF0A26D91}" presName="text" presStyleLbl="fgAcc0" presStyleIdx="0" presStyleCnt="2">
        <dgm:presLayoutVars>
          <dgm:chPref val="3"/>
        </dgm:presLayoutVars>
      </dgm:prSet>
      <dgm:spPr/>
    </dgm:pt>
    <dgm:pt modelId="{61F2A49A-3092-4426-A27E-B17344F0E75C}" type="pres">
      <dgm:prSet presAssocID="{20671364-8DA3-48A7-8079-B6FAF0A26D91}" presName="hierChild2" presStyleCnt="0"/>
      <dgm:spPr/>
    </dgm:pt>
    <dgm:pt modelId="{F842B6D1-AFDD-4E4D-9E48-A544BBBC9EE7}" type="pres">
      <dgm:prSet presAssocID="{19830C78-7113-460D-A7D3-C7DC0B8F18F1}" presName="hierRoot1" presStyleCnt="0"/>
      <dgm:spPr/>
    </dgm:pt>
    <dgm:pt modelId="{F12C4A90-72B5-4B83-806C-52535040C9A5}" type="pres">
      <dgm:prSet presAssocID="{19830C78-7113-460D-A7D3-C7DC0B8F18F1}" presName="composite" presStyleCnt="0"/>
      <dgm:spPr/>
    </dgm:pt>
    <dgm:pt modelId="{B2B59893-05C6-41C3-96A2-62F5076BBA79}" type="pres">
      <dgm:prSet presAssocID="{19830C78-7113-460D-A7D3-C7DC0B8F18F1}" presName="background" presStyleLbl="node0" presStyleIdx="1" presStyleCnt="2"/>
      <dgm:spPr/>
    </dgm:pt>
    <dgm:pt modelId="{7CF18937-CAF9-4C63-B9F8-5ED5C32365BA}" type="pres">
      <dgm:prSet presAssocID="{19830C78-7113-460D-A7D3-C7DC0B8F18F1}" presName="text" presStyleLbl="fgAcc0" presStyleIdx="1" presStyleCnt="2">
        <dgm:presLayoutVars>
          <dgm:chPref val="3"/>
        </dgm:presLayoutVars>
      </dgm:prSet>
      <dgm:spPr/>
    </dgm:pt>
    <dgm:pt modelId="{683C10C0-08DD-483E-AD4B-70CE0995B138}" type="pres">
      <dgm:prSet presAssocID="{19830C78-7113-460D-A7D3-C7DC0B8F18F1}" presName="hierChild2" presStyleCnt="0"/>
      <dgm:spPr/>
    </dgm:pt>
  </dgm:ptLst>
  <dgm:cxnLst>
    <dgm:cxn modelId="{87AA0907-B1F2-47A5-BB60-365153B545D3}" type="presOf" srcId="{CC353DFA-1001-4FAC-A6BA-3C72023881A1}" destId="{D8FF9559-1114-4EC2-A4D3-9820E5584312}" srcOrd="0" destOrd="0" presId="urn:microsoft.com/office/officeart/2005/8/layout/hierarchy1"/>
    <dgm:cxn modelId="{911EDE07-C5D1-46FB-BB40-FD86BC3DB266}" srcId="{CC353DFA-1001-4FAC-A6BA-3C72023881A1}" destId="{19830C78-7113-460D-A7D3-C7DC0B8F18F1}" srcOrd="1" destOrd="0" parTransId="{00FE22BB-BD0B-42E8-9A88-FFB071A4DCDE}" sibTransId="{A3C34347-6804-446E-9A6A-866E3A18615D}"/>
    <dgm:cxn modelId="{B80E750A-1E69-4782-9285-B31E9675AF9F}" srcId="{CC353DFA-1001-4FAC-A6BA-3C72023881A1}" destId="{20671364-8DA3-48A7-8079-B6FAF0A26D91}" srcOrd="0" destOrd="0" parTransId="{0DED072D-4503-4615-9587-B873299D3CCB}" sibTransId="{06EA5B18-6DFC-4A14-9983-CB55C0C88C38}"/>
    <dgm:cxn modelId="{43DBDFAA-15C3-4D75-8A8D-FB627AE4B308}" type="presOf" srcId="{20671364-8DA3-48A7-8079-B6FAF0A26D91}" destId="{80D5E874-7DAF-4320-8C47-9496EED9A0DE}" srcOrd="0" destOrd="0" presId="urn:microsoft.com/office/officeart/2005/8/layout/hierarchy1"/>
    <dgm:cxn modelId="{15A012B3-BE3F-4FD7-AA6B-C4B34BCCF817}" type="presOf" srcId="{19830C78-7113-460D-A7D3-C7DC0B8F18F1}" destId="{7CF18937-CAF9-4C63-B9F8-5ED5C32365BA}" srcOrd="0" destOrd="0" presId="urn:microsoft.com/office/officeart/2005/8/layout/hierarchy1"/>
    <dgm:cxn modelId="{6E50AA9D-6B4C-4725-A49D-B3B595D5B33E}" type="presParOf" srcId="{D8FF9559-1114-4EC2-A4D3-9820E5584312}" destId="{2D6E845A-14EE-4DCE-9C20-37E9E5FD3A33}" srcOrd="0" destOrd="0" presId="urn:microsoft.com/office/officeart/2005/8/layout/hierarchy1"/>
    <dgm:cxn modelId="{AC7529C0-FFC6-4581-80CD-EB19F0B0C59C}" type="presParOf" srcId="{2D6E845A-14EE-4DCE-9C20-37E9E5FD3A33}" destId="{EA44DA4A-EDED-43F0-9DE1-BCB4FE98991A}" srcOrd="0" destOrd="0" presId="urn:microsoft.com/office/officeart/2005/8/layout/hierarchy1"/>
    <dgm:cxn modelId="{712430B5-AB3E-4C16-ABF3-D4B4AEEB4614}" type="presParOf" srcId="{EA44DA4A-EDED-43F0-9DE1-BCB4FE98991A}" destId="{E84FA3C6-F034-473A-9180-C52700FE642B}" srcOrd="0" destOrd="0" presId="urn:microsoft.com/office/officeart/2005/8/layout/hierarchy1"/>
    <dgm:cxn modelId="{49CFEC2E-A765-491D-94CE-E3D7C4455B72}" type="presParOf" srcId="{EA44DA4A-EDED-43F0-9DE1-BCB4FE98991A}" destId="{80D5E874-7DAF-4320-8C47-9496EED9A0DE}" srcOrd="1" destOrd="0" presId="urn:microsoft.com/office/officeart/2005/8/layout/hierarchy1"/>
    <dgm:cxn modelId="{58661FA1-E4F6-4000-9202-3D764F4CF41F}" type="presParOf" srcId="{2D6E845A-14EE-4DCE-9C20-37E9E5FD3A33}" destId="{61F2A49A-3092-4426-A27E-B17344F0E75C}" srcOrd="1" destOrd="0" presId="urn:microsoft.com/office/officeart/2005/8/layout/hierarchy1"/>
    <dgm:cxn modelId="{F0E6862D-0F90-4F55-AAFB-AE2D44698999}" type="presParOf" srcId="{D8FF9559-1114-4EC2-A4D3-9820E5584312}" destId="{F842B6D1-AFDD-4E4D-9E48-A544BBBC9EE7}" srcOrd="1" destOrd="0" presId="urn:microsoft.com/office/officeart/2005/8/layout/hierarchy1"/>
    <dgm:cxn modelId="{19127830-0F55-4C9F-A988-0F8C32AB8B8C}" type="presParOf" srcId="{F842B6D1-AFDD-4E4D-9E48-A544BBBC9EE7}" destId="{F12C4A90-72B5-4B83-806C-52535040C9A5}" srcOrd="0" destOrd="0" presId="urn:microsoft.com/office/officeart/2005/8/layout/hierarchy1"/>
    <dgm:cxn modelId="{CCAF2999-AE75-4AF6-B981-0F4EB28206F4}" type="presParOf" srcId="{F12C4A90-72B5-4B83-806C-52535040C9A5}" destId="{B2B59893-05C6-41C3-96A2-62F5076BBA79}" srcOrd="0" destOrd="0" presId="urn:microsoft.com/office/officeart/2005/8/layout/hierarchy1"/>
    <dgm:cxn modelId="{7CA4D9C4-0C15-490D-A8B5-C4FF2CBC842A}" type="presParOf" srcId="{F12C4A90-72B5-4B83-806C-52535040C9A5}" destId="{7CF18937-CAF9-4C63-B9F8-5ED5C32365BA}" srcOrd="1" destOrd="0" presId="urn:microsoft.com/office/officeart/2005/8/layout/hierarchy1"/>
    <dgm:cxn modelId="{2D6A8B6C-1524-4DA4-ADBE-94662E3C4AE3}" type="presParOf" srcId="{F842B6D1-AFDD-4E4D-9E48-A544BBBC9EE7}" destId="{683C10C0-08DD-483E-AD4B-70CE0995B1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7BCC9-9C9F-4B1A-BE94-D9BFE228BD2B}">
      <dsp:nvSpPr>
        <dsp:cNvPr id="0" name=""/>
        <dsp:cNvSpPr/>
      </dsp:nvSpPr>
      <dsp:spPr>
        <a:xfrm>
          <a:off x="962" y="925033"/>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D072D-FEEB-420A-A0E1-8E327CB22EFD}">
      <dsp:nvSpPr>
        <dsp:cNvPr id="0" name=""/>
        <dsp:cNvSpPr/>
      </dsp:nvSpPr>
      <dsp:spPr>
        <a:xfrm>
          <a:off x="376428" y="1281725"/>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a:t>Genevieve Casey</a:t>
          </a:r>
        </a:p>
      </dsp:txBody>
      <dsp:txXfrm>
        <a:off x="439276" y="1344573"/>
        <a:ext cx="3253493" cy="2020089"/>
      </dsp:txXfrm>
    </dsp:sp>
    <dsp:sp modelId="{13AB62C3-9A84-49C6-9D32-A359F99A1523}">
      <dsp:nvSpPr>
        <dsp:cNvPr id="0" name=""/>
        <dsp:cNvSpPr/>
      </dsp:nvSpPr>
      <dsp:spPr>
        <a:xfrm>
          <a:off x="4131082" y="925033"/>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DC7C3-60F1-4552-A64C-F950D70AA6B6}">
      <dsp:nvSpPr>
        <dsp:cNvPr id="0" name=""/>
        <dsp:cNvSpPr/>
      </dsp:nvSpPr>
      <dsp:spPr>
        <a:xfrm>
          <a:off x="4506548" y="1281725"/>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Incoming 1st year induction coordinator</a:t>
          </a:r>
        </a:p>
      </dsp:txBody>
      <dsp:txXfrm>
        <a:off x="4569396" y="1344573"/>
        <a:ext cx="3253493" cy="2020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45242-20FA-41E3-91B6-A99E94653499}">
      <dsp:nvSpPr>
        <dsp:cNvPr id="0" name=""/>
        <dsp:cNvSpPr/>
      </dsp:nvSpPr>
      <dsp:spPr>
        <a:xfrm>
          <a:off x="454707" y="1196617"/>
          <a:ext cx="483574" cy="48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8AF266-1DB6-42EF-8398-20B1A5A1CB7E}">
      <dsp:nvSpPr>
        <dsp:cNvPr id="0" name=""/>
        <dsp:cNvSpPr/>
      </dsp:nvSpPr>
      <dsp:spPr>
        <a:xfrm>
          <a:off x="5674" y="1764390"/>
          <a:ext cx="1381640" cy="6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IE" sz="1400" kern="1200">
              <a:latin typeface="Calibri Light" panose="020F0302020204030204"/>
            </a:rPr>
            <a:t>School App</a:t>
          </a:r>
        </a:p>
      </dsp:txBody>
      <dsp:txXfrm>
        <a:off x="5674" y="1764390"/>
        <a:ext cx="1381640" cy="653715"/>
      </dsp:txXfrm>
    </dsp:sp>
    <dsp:sp modelId="{278AE2A7-08BC-45BE-B94D-C3085E016377}">
      <dsp:nvSpPr>
        <dsp:cNvPr id="0" name=""/>
        <dsp:cNvSpPr/>
      </dsp:nvSpPr>
      <dsp:spPr>
        <a:xfrm>
          <a:off x="5674" y="2457268"/>
          <a:ext cx="1381640" cy="697451"/>
        </a:xfrm>
        <a:prstGeom prst="rect">
          <a:avLst/>
        </a:prstGeom>
        <a:noFill/>
        <a:ln>
          <a:noFill/>
        </a:ln>
        <a:effectLst/>
      </dsp:spPr>
      <dsp:style>
        <a:lnRef idx="0">
          <a:scrgbClr r="0" g="0" b="0"/>
        </a:lnRef>
        <a:fillRef idx="0">
          <a:scrgbClr r="0" g="0" b="0"/>
        </a:fillRef>
        <a:effectRef idx="0">
          <a:scrgbClr r="0" g="0" b="0"/>
        </a:effectRef>
        <a:fontRef idx="minor"/>
      </dsp:style>
    </dsp:sp>
    <dsp:sp modelId="{7C53BB04-C3F4-4D14-B940-FD5FDDEA74EA}">
      <dsp:nvSpPr>
        <dsp:cNvPr id="0" name=""/>
        <dsp:cNvSpPr/>
      </dsp:nvSpPr>
      <dsp:spPr>
        <a:xfrm>
          <a:off x="2078135" y="1044597"/>
          <a:ext cx="483574" cy="48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A2EB4-242E-40F6-A737-D439E10B0DDB}">
      <dsp:nvSpPr>
        <dsp:cNvPr id="0" name=""/>
        <dsp:cNvSpPr/>
      </dsp:nvSpPr>
      <dsp:spPr>
        <a:xfrm>
          <a:off x="1629101" y="1625443"/>
          <a:ext cx="1381640" cy="6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IE" sz="1400" kern="1200">
              <a:latin typeface="Calibri"/>
              <a:ea typeface="Calibri"/>
              <a:cs typeface="Calibri"/>
            </a:rPr>
            <a:t>Inclusion:</a:t>
          </a:r>
          <a:endParaRPr lang="en-US" sz="1400" kern="1200">
            <a:latin typeface="Calibri"/>
            <a:ea typeface="Calibri"/>
            <a:cs typeface="Calibri"/>
          </a:endParaRPr>
        </a:p>
      </dsp:txBody>
      <dsp:txXfrm>
        <a:off x="1629101" y="1625443"/>
        <a:ext cx="1381640" cy="653715"/>
      </dsp:txXfrm>
    </dsp:sp>
    <dsp:sp modelId="{568D5A47-602B-42FA-844F-AECB567F1581}">
      <dsp:nvSpPr>
        <dsp:cNvPr id="0" name=""/>
        <dsp:cNvSpPr/>
      </dsp:nvSpPr>
      <dsp:spPr>
        <a:xfrm>
          <a:off x="1629101" y="2324402"/>
          <a:ext cx="1381640" cy="982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a:ea typeface="Calibri"/>
              <a:cs typeface="Calibri"/>
            </a:rPr>
            <a:t>English as an Additional Language,</a:t>
          </a:r>
          <a:endParaRPr lang="en-US" sz="1100" kern="1200">
            <a:latin typeface="Calibri"/>
            <a:ea typeface="Calibri"/>
            <a:cs typeface="Calibri"/>
          </a:endParaRPr>
        </a:p>
        <a:p>
          <a:pPr marL="0" lvl="0" indent="0" algn="ctr" defTabSz="488950">
            <a:lnSpc>
              <a:spcPct val="100000"/>
            </a:lnSpc>
            <a:spcBef>
              <a:spcPct val="0"/>
            </a:spcBef>
            <a:spcAft>
              <a:spcPct val="35000"/>
            </a:spcAft>
            <a:buNone/>
          </a:pPr>
          <a:r>
            <a:rPr lang="en-IE" sz="1100" kern="1200">
              <a:latin typeface="Calibri"/>
              <a:ea typeface="Calibri"/>
              <a:cs typeface="Calibri"/>
            </a:rPr>
            <a:t>Additional Educational Needs,</a:t>
          </a:r>
          <a:endParaRPr lang="en-US" sz="1100" kern="1200">
            <a:latin typeface="Calibri"/>
            <a:ea typeface="Calibri"/>
            <a:cs typeface="Calibri"/>
          </a:endParaRPr>
        </a:p>
        <a:p>
          <a:pPr marL="0" lvl="0" indent="0" algn="ctr" defTabSz="488950">
            <a:lnSpc>
              <a:spcPct val="100000"/>
            </a:lnSpc>
            <a:spcBef>
              <a:spcPct val="0"/>
            </a:spcBef>
            <a:spcAft>
              <a:spcPct val="35000"/>
            </a:spcAft>
            <a:buNone/>
          </a:pPr>
          <a:r>
            <a:rPr lang="en-IE" sz="1100" kern="1200">
              <a:latin typeface="Calibri"/>
              <a:ea typeface="Calibri"/>
              <a:cs typeface="Calibri"/>
            </a:rPr>
            <a:t>Irish Exemptions</a:t>
          </a:r>
          <a:endParaRPr lang="en-US" sz="1100" kern="1200">
            <a:latin typeface="Calibri"/>
            <a:ea typeface="Calibri"/>
            <a:cs typeface="Calibri"/>
          </a:endParaRPr>
        </a:p>
      </dsp:txBody>
      <dsp:txXfrm>
        <a:off x="1629101" y="2324402"/>
        <a:ext cx="1381640" cy="982338"/>
      </dsp:txXfrm>
    </dsp:sp>
    <dsp:sp modelId="{40DDC37C-59F4-4AF3-BAEC-AC50D41FCB8B}">
      <dsp:nvSpPr>
        <dsp:cNvPr id="0" name=""/>
        <dsp:cNvSpPr/>
      </dsp:nvSpPr>
      <dsp:spPr>
        <a:xfrm>
          <a:off x="3701562" y="1044597"/>
          <a:ext cx="483574" cy="48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11E417-55B0-40F4-963B-A212E9A83BC8}">
      <dsp:nvSpPr>
        <dsp:cNvPr id="0" name=""/>
        <dsp:cNvSpPr/>
      </dsp:nvSpPr>
      <dsp:spPr>
        <a:xfrm>
          <a:off x="3252529" y="1625443"/>
          <a:ext cx="1381640" cy="6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IE" sz="1400" kern="1200"/>
            <a:t>Formation of classes</a:t>
          </a:r>
          <a:endParaRPr lang="en-US" sz="1400" kern="1200"/>
        </a:p>
      </dsp:txBody>
      <dsp:txXfrm>
        <a:off x="3252529" y="1625443"/>
        <a:ext cx="1381640" cy="653715"/>
      </dsp:txXfrm>
    </dsp:sp>
    <dsp:sp modelId="{2A55D298-F07F-4F1E-946A-A7FD905ABF22}">
      <dsp:nvSpPr>
        <dsp:cNvPr id="0" name=""/>
        <dsp:cNvSpPr/>
      </dsp:nvSpPr>
      <dsp:spPr>
        <a:xfrm>
          <a:off x="3252529" y="2324402"/>
          <a:ext cx="1381640" cy="982338"/>
        </a:xfrm>
        <a:prstGeom prst="rect">
          <a:avLst/>
        </a:prstGeom>
        <a:noFill/>
        <a:ln>
          <a:noFill/>
        </a:ln>
        <a:effectLst/>
      </dsp:spPr>
      <dsp:style>
        <a:lnRef idx="0">
          <a:scrgbClr r="0" g="0" b="0"/>
        </a:lnRef>
        <a:fillRef idx="0">
          <a:scrgbClr r="0" g="0" b="0"/>
        </a:fillRef>
        <a:effectRef idx="0">
          <a:scrgbClr r="0" g="0" b="0"/>
        </a:effectRef>
        <a:fontRef idx="minor"/>
      </dsp:style>
    </dsp:sp>
    <dsp:sp modelId="{B80860A8-9496-4736-9965-BC2373F0266E}">
      <dsp:nvSpPr>
        <dsp:cNvPr id="0" name=""/>
        <dsp:cNvSpPr/>
      </dsp:nvSpPr>
      <dsp:spPr>
        <a:xfrm>
          <a:off x="5324990" y="1044597"/>
          <a:ext cx="483574" cy="483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1ADED-64C8-4372-9DD9-6EB1BE8C07C2}">
      <dsp:nvSpPr>
        <dsp:cNvPr id="0" name=""/>
        <dsp:cNvSpPr/>
      </dsp:nvSpPr>
      <dsp:spPr>
        <a:xfrm>
          <a:off x="4875957" y="1625443"/>
          <a:ext cx="1381640" cy="6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IE" sz="1400" kern="1200"/>
            <a:t>Subjects and Options Process</a:t>
          </a:r>
          <a:endParaRPr lang="en-US" sz="1400" kern="1200"/>
        </a:p>
      </dsp:txBody>
      <dsp:txXfrm>
        <a:off x="4875957" y="1625443"/>
        <a:ext cx="1381640" cy="653715"/>
      </dsp:txXfrm>
    </dsp:sp>
    <dsp:sp modelId="{9C2847CE-4E8D-414C-9FF2-10D1587EA973}">
      <dsp:nvSpPr>
        <dsp:cNvPr id="0" name=""/>
        <dsp:cNvSpPr/>
      </dsp:nvSpPr>
      <dsp:spPr>
        <a:xfrm>
          <a:off x="4875957" y="2324402"/>
          <a:ext cx="1381640" cy="982338"/>
        </a:xfrm>
        <a:prstGeom prst="rect">
          <a:avLst/>
        </a:prstGeom>
        <a:noFill/>
        <a:ln>
          <a:noFill/>
        </a:ln>
        <a:effectLst/>
      </dsp:spPr>
      <dsp:style>
        <a:lnRef idx="0">
          <a:scrgbClr r="0" g="0" b="0"/>
        </a:lnRef>
        <a:fillRef idx="0">
          <a:scrgbClr r="0" g="0" b="0"/>
        </a:fillRef>
        <a:effectRef idx="0">
          <a:scrgbClr r="0" g="0" b="0"/>
        </a:effectRef>
        <a:fontRef idx="minor"/>
      </dsp:style>
    </dsp:sp>
    <dsp:sp modelId="{440B0BAF-8E83-4285-A0D9-2254E40CEF3A}">
      <dsp:nvSpPr>
        <dsp:cNvPr id="0" name=""/>
        <dsp:cNvSpPr/>
      </dsp:nvSpPr>
      <dsp:spPr>
        <a:xfrm>
          <a:off x="6948418" y="1044597"/>
          <a:ext cx="483574" cy="483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672820-EE56-491C-9199-06FA1B4BE6CC}">
      <dsp:nvSpPr>
        <dsp:cNvPr id="0" name=""/>
        <dsp:cNvSpPr/>
      </dsp:nvSpPr>
      <dsp:spPr>
        <a:xfrm>
          <a:off x="6499385" y="1625443"/>
          <a:ext cx="1381640" cy="653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IE" sz="1400" kern="1200"/>
            <a:t>Extra- and Co-curricular programme</a:t>
          </a:r>
          <a:endParaRPr lang="en-US" sz="1400" kern="1200"/>
        </a:p>
      </dsp:txBody>
      <dsp:txXfrm>
        <a:off x="6499385" y="1625443"/>
        <a:ext cx="1381640" cy="653715"/>
      </dsp:txXfrm>
    </dsp:sp>
    <dsp:sp modelId="{F77448CC-7D1C-451C-9774-EE59F92A6B0C}">
      <dsp:nvSpPr>
        <dsp:cNvPr id="0" name=""/>
        <dsp:cNvSpPr/>
      </dsp:nvSpPr>
      <dsp:spPr>
        <a:xfrm>
          <a:off x="6499385" y="2324402"/>
          <a:ext cx="1381640" cy="98233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2CEC-EDBD-40BE-8C59-30FDC4930BFB}">
      <dsp:nvSpPr>
        <dsp:cNvPr id="0" name=""/>
        <dsp:cNvSpPr/>
      </dsp:nvSpPr>
      <dsp:spPr>
        <a:xfrm>
          <a:off x="2781" y="1484288"/>
          <a:ext cx="2711691" cy="86152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E" sz="1700" b="1" i="1" kern="1200"/>
            <a:t>Non-choice subjects and Other Learning Experiences (OLEs)</a:t>
          </a:r>
          <a:endParaRPr lang="en-US" sz="1700" b="1" kern="1200"/>
        </a:p>
      </dsp:txBody>
      <dsp:txXfrm>
        <a:off x="2781" y="1484288"/>
        <a:ext cx="2711691" cy="861522"/>
      </dsp:txXfrm>
    </dsp:sp>
    <dsp:sp modelId="{E472F992-ACCB-4439-B740-B1F1BF044356}">
      <dsp:nvSpPr>
        <dsp:cNvPr id="0" name=""/>
        <dsp:cNvSpPr/>
      </dsp:nvSpPr>
      <dsp:spPr>
        <a:xfrm>
          <a:off x="2781" y="2345811"/>
          <a:ext cx="2711691" cy="27999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IE" sz="1700" b="0" kern="1200" err="1"/>
            <a:t>Gaeilge</a:t>
          </a:r>
          <a:r>
            <a:rPr lang="en-IE" sz="1700" b="0" kern="1200"/>
            <a:t>/Irish (for examination unless </a:t>
          </a:r>
          <a:r>
            <a:rPr lang="en-IE" sz="1700" b="0" kern="1200">
              <a:latin typeface="Calibri Light" panose="020F0302020204030204"/>
            </a:rPr>
            <a:t>exempt</a:t>
          </a:r>
          <a:r>
            <a:rPr lang="en-IE" sz="1700" b="0" kern="1200"/>
            <a:t>)</a:t>
          </a:r>
          <a:endParaRPr lang="en-US" sz="1700" b="0" kern="1200"/>
        </a:p>
        <a:p>
          <a:pPr marL="171450" lvl="1" indent="-171450" algn="l" defTabSz="755650">
            <a:lnSpc>
              <a:spcPct val="90000"/>
            </a:lnSpc>
            <a:spcBef>
              <a:spcPct val="0"/>
            </a:spcBef>
            <a:spcAft>
              <a:spcPct val="15000"/>
            </a:spcAft>
            <a:buChar char="•"/>
          </a:pPr>
          <a:r>
            <a:rPr lang="en-IE" sz="1700" b="0" kern="1200"/>
            <a:t>English, Maths</a:t>
          </a:r>
          <a:endParaRPr lang="en-US" sz="1700" b="0" kern="1200"/>
        </a:p>
        <a:p>
          <a:pPr marL="171450" lvl="1" indent="-171450" algn="l" defTabSz="755650">
            <a:lnSpc>
              <a:spcPct val="90000"/>
            </a:lnSpc>
            <a:spcBef>
              <a:spcPct val="0"/>
            </a:spcBef>
            <a:spcAft>
              <a:spcPct val="15000"/>
            </a:spcAft>
            <a:buChar char="•"/>
          </a:pPr>
          <a:r>
            <a:rPr lang="en-IE" sz="1700" b="0" kern="1200"/>
            <a:t>History, Geography</a:t>
          </a:r>
          <a:endParaRPr lang="en-US" sz="1700" b="0" kern="1200"/>
        </a:p>
        <a:p>
          <a:pPr marL="171450" lvl="1" indent="-171450" algn="l" defTabSz="755650">
            <a:lnSpc>
              <a:spcPct val="90000"/>
            </a:lnSpc>
            <a:spcBef>
              <a:spcPct val="0"/>
            </a:spcBef>
            <a:spcAft>
              <a:spcPct val="15000"/>
            </a:spcAft>
            <a:buChar char="•"/>
          </a:pPr>
          <a:r>
            <a:rPr lang="en-IE" sz="1700" b="0" kern="1200"/>
            <a:t>Modern Foreign Language: French/German</a:t>
          </a:r>
          <a:endParaRPr lang="en-US" sz="1700" b="0" kern="1200"/>
        </a:p>
        <a:p>
          <a:pPr marL="171450" lvl="1" indent="-171450" algn="l" defTabSz="755650">
            <a:lnSpc>
              <a:spcPct val="90000"/>
            </a:lnSpc>
            <a:spcBef>
              <a:spcPct val="0"/>
            </a:spcBef>
            <a:spcAft>
              <a:spcPct val="15000"/>
            </a:spcAft>
            <a:buChar char="•"/>
          </a:pPr>
          <a:r>
            <a:rPr lang="en-IE" sz="1700" b="0" kern="1200"/>
            <a:t>Religious Education</a:t>
          </a:r>
          <a:endParaRPr lang="en-US" sz="1700" b="0" kern="1200"/>
        </a:p>
        <a:p>
          <a:pPr marL="171450" lvl="1" indent="-171450" algn="l" defTabSz="755650" rtl="0">
            <a:lnSpc>
              <a:spcPct val="90000"/>
            </a:lnSpc>
            <a:spcBef>
              <a:spcPct val="0"/>
            </a:spcBef>
            <a:spcAft>
              <a:spcPct val="15000"/>
            </a:spcAft>
            <a:buChar char="•"/>
          </a:pPr>
          <a:r>
            <a:rPr lang="en-IE" sz="1700" b="0" kern="1200"/>
            <a:t>Wellbeing: P.E., C.S.P.E</a:t>
          </a:r>
          <a:r>
            <a:rPr lang="en-IE" sz="1700" b="0" kern="1200">
              <a:latin typeface="Calibri Light" panose="020F0302020204030204"/>
            </a:rPr>
            <a:t>. &amp;</a:t>
          </a:r>
          <a:r>
            <a:rPr lang="en-IE" sz="1700" b="0" kern="1200"/>
            <a:t> SPHE</a:t>
          </a:r>
          <a:r>
            <a:rPr lang="en-IE" sz="1700" b="0" kern="1200">
              <a:latin typeface="Calibri Light" panose="020F0302020204030204"/>
            </a:rPr>
            <a:t> </a:t>
          </a:r>
          <a:endParaRPr lang="en-US" sz="1700" b="0" kern="1200"/>
        </a:p>
      </dsp:txBody>
      <dsp:txXfrm>
        <a:off x="2781" y="2345811"/>
        <a:ext cx="2711691" cy="2799900"/>
      </dsp:txXfrm>
    </dsp:sp>
    <dsp:sp modelId="{940EDDF4-6666-46B9-9D9C-6B739C3C12A9}">
      <dsp:nvSpPr>
        <dsp:cNvPr id="0" name=""/>
        <dsp:cNvSpPr/>
      </dsp:nvSpPr>
      <dsp:spPr>
        <a:xfrm>
          <a:off x="3094108" y="1484288"/>
          <a:ext cx="2711691" cy="861522"/>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E" sz="1700" b="1" i="1" kern="1200"/>
            <a:t>Options (selected online)</a:t>
          </a:r>
          <a:endParaRPr lang="en-US" sz="1700" b="1" kern="1200"/>
        </a:p>
      </dsp:txBody>
      <dsp:txXfrm>
        <a:off x="3094108" y="1484288"/>
        <a:ext cx="2711691" cy="861522"/>
      </dsp:txXfrm>
    </dsp:sp>
    <dsp:sp modelId="{CB2FA85C-C37B-4BA5-BE79-FC7FF6B2E960}">
      <dsp:nvSpPr>
        <dsp:cNvPr id="0" name=""/>
        <dsp:cNvSpPr/>
      </dsp:nvSpPr>
      <dsp:spPr>
        <a:xfrm>
          <a:off x="3094108" y="2345811"/>
          <a:ext cx="2711691" cy="279990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IE" sz="1700" b="0" kern="1200"/>
            <a:t>Available options include: Applied Technology, Business Studies, </a:t>
          </a:r>
          <a:r>
            <a:rPr lang="en-IE" sz="1700" b="0" kern="1200">
              <a:latin typeface="Calibri Light" panose="020F0302020204030204"/>
            </a:rPr>
            <a:t>Engineering</a:t>
          </a:r>
          <a:r>
            <a:rPr lang="en-IE" sz="1700" b="0" kern="1200"/>
            <a:t>, Graphics, Home Economics, Music, Visual Art, Science and Wood Technology</a:t>
          </a:r>
          <a:endParaRPr lang="en-US" sz="1700" b="0" kern="1200"/>
        </a:p>
      </dsp:txBody>
      <dsp:txXfrm>
        <a:off x="3094108" y="2345811"/>
        <a:ext cx="2711691" cy="2799900"/>
      </dsp:txXfrm>
    </dsp:sp>
    <dsp:sp modelId="{2C570C5D-D8D4-466F-BD4B-97B2C75EAAAE}">
      <dsp:nvSpPr>
        <dsp:cNvPr id="0" name=""/>
        <dsp:cNvSpPr/>
      </dsp:nvSpPr>
      <dsp:spPr>
        <a:xfrm>
          <a:off x="6185436" y="1484288"/>
          <a:ext cx="2711691" cy="86152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IE" sz="1700" b="1" i="1" kern="1200"/>
            <a:t>Advice to Consider</a:t>
          </a:r>
          <a:endParaRPr lang="en-US" sz="1700" b="1" kern="1200"/>
        </a:p>
      </dsp:txBody>
      <dsp:txXfrm>
        <a:off x="6185436" y="1484288"/>
        <a:ext cx="2711691" cy="861522"/>
      </dsp:txXfrm>
    </dsp:sp>
    <dsp:sp modelId="{737565A0-6210-4680-91DC-6DAEE95836E9}">
      <dsp:nvSpPr>
        <dsp:cNvPr id="0" name=""/>
        <dsp:cNvSpPr/>
      </dsp:nvSpPr>
      <dsp:spPr>
        <a:xfrm>
          <a:off x="6185436" y="2345811"/>
          <a:ext cx="2711691" cy="279990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IE" sz="1700" b="0" kern="1200"/>
            <a:t>https://ncca.ie/en/junior-cycle/</a:t>
          </a:r>
          <a:endParaRPr lang="en-IE" sz="1700" b="0" kern="1200">
            <a:latin typeface="Calibri Light" panose="020F0302020204030204"/>
          </a:endParaRPr>
        </a:p>
        <a:p>
          <a:pPr marL="171450" lvl="1" indent="-171450" algn="l" defTabSz="755650" rtl="0">
            <a:lnSpc>
              <a:spcPct val="90000"/>
            </a:lnSpc>
            <a:spcBef>
              <a:spcPct val="0"/>
            </a:spcBef>
            <a:spcAft>
              <a:spcPct val="15000"/>
            </a:spcAft>
            <a:buChar char="•"/>
          </a:pPr>
          <a:r>
            <a:rPr lang="en-IE" sz="1700" b="0" kern="1200"/>
            <a:t>Open Day </a:t>
          </a:r>
          <a:r>
            <a:rPr lang="en-IE" sz="1700" b="0" kern="1200">
              <a:latin typeface="Calibri Light" panose="020F0302020204030204"/>
            </a:rPr>
            <a:t>experience</a:t>
          </a:r>
          <a:r>
            <a:rPr lang="en-IE" sz="1700" b="1" kern="1200">
              <a:latin typeface="Calibri Light" panose="020F0302020204030204"/>
            </a:rPr>
            <a:t> if you attended</a:t>
          </a:r>
          <a:endParaRPr lang="en-US" sz="1700" b="1" kern="1200"/>
        </a:p>
        <a:p>
          <a:pPr marL="171450" lvl="1" indent="-171450" algn="l" defTabSz="755650" rtl="0">
            <a:lnSpc>
              <a:spcPct val="90000"/>
            </a:lnSpc>
            <a:spcBef>
              <a:spcPct val="0"/>
            </a:spcBef>
            <a:spcAft>
              <a:spcPct val="15000"/>
            </a:spcAft>
            <a:buChar char="•"/>
          </a:pPr>
          <a:r>
            <a:rPr lang="en-IE" sz="1700" b="0" kern="1200"/>
            <a:t>School</a:t>
          </a:r>
          <a:r>
            <a:rPr lang="en-IE" sz="1700" b="1" kern="1200"/>
            <a:t> </a:t>
          </a:r>
          <a:r>
            <a:rPr lang="en-IE" sz="1700" b="1" kern="1200">
              <a:latin typeface="Calibri Light" panose="020F0302020204030204"/>
            </a:rPr>
            <a:t>options booklet (online pack)</a:t>
          </a:r>
          <a:endParaRPr lang="en-US" sz="1700" b="0" kern="1200">
            <a:latin typeface="Calibri Light" panose="020F0302020204030204"/>
          </a:endParaRPr>
        </a:p>
        <a:p>
          <a:pPr marL="171450" lvl="1" indent="-171450" algn="l" defTabSz="755650">
            <a:lnSpc>
              <a:spcPct val="90000"/>
            </a:lnSpc>
            <a:spcBef>
              <a:spcPct val="0"/>
            </a:spcBef>
            <a:spcAft>
              <a:spcPct val="15000"/>
            </a:spcAft>
            <a:buChar char="•"/>
          </a:pPr>
          <a:r>
            <a:rPr lang="en-IE" sz="1700" b="0" kern="1200"/>
            <a:t>Talk to others (present students/parents)</a:t>
          </a:r>
          <a:endParaRPr lang="en-GB" sz="1700" kern="1200"/>
        </a:p>
      </dsp:txBody>
      <dsp:txXfrm>
        <a:off x="6185436" y="2345811"/>
        <a:ext cx="2711691" cy="27999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C4C9E-7887-4879-84F4-032DB68E7F6F}">
      <dsp:nvSpPr>
        <dsp:cNvPr id="0" name=""/>
        <dsp:cNvSpPr/>
      </dsp:nvSpPr>
      <dsp:spPr>
        <a:xfrm>
          <a:off x="0" y="250381"/>
          <a:ext cx="4697730" cy="16314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Under the New Model of Allocation of Resources, the school receives a general allocation</a:t>
          </a:r>
          <a:r>
            <a:rPr lang="en-GB" sz="1900" kern="1200">
              <a:latin typeface="Calibri Light" panose="020F0302020204030204"/>
            </a:rPr>
            <a:t> of hours to support students</a:t>
          </a:r>
          <a:r>
            <a:rPr lang="en-GB" sz="1900" kern="1200"/>
            <a:t>.</a:t>
          </a:r>
          <a:endParaRPr lang="en-US" sz="1900" kern="1200"/>
        </a:p>
      </dsp:txBody>
      <dsp:txXfrm>
        <a:off x="79643" y="330024"/>
        <a:ext cx="4538444" cy="1472209"/>
      </dsp:txXfrm>
    </dsp:sp>
    <dsp:sp modelId="{0DE2D431-AA6E-4697-9E2C-D77FD690F778}">
      <dsp:nvSpPr>
        <dsp:cNvPr id="0" name=""/>
        <dsp:cNvSpPr/>
      </dsp:nvSpPr>
      <dsp:spPr>
        <a:xfrm>
          <a:off x="0" y="1936596"/>
          <a:ext cx="4697730" cy="163149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However, we welcome copies of assessment reports as they help inform planning for supports</a:t>
          </a:r>
          <a:r>
            <a:rPr lang="en-GB" sz="1900" kern="1200">
              <a:latin typeface="Calibri Light" panose="020F0302020204030204"/>
            </a:rPr>
            <a:t> – thank you for uploading them to Enrol – MIT on acceptance</a:t>
          </a:r>
          <a:endParaRPr lang="en-US" sz="1900" kern="1200"/>
        </a:p>
      </dsp:txBody>
      <dsp:txXfrm>
        <a:off x="79643" y="2016239"/>
        <a:ext cx="4538444" cy="1472209"/>
      </dsp:txXfrm>
    </dsp:sp>
    <dsp:sp modelId="{B1951357-83E6-4532-A553-94CEE39DA73A}">
      <dsp:nvSpPr>
        <dsp:cNvPr id="0" name=""/>
        <dsp:cNvSpPr/>
      </dsp:nvSpPr>
      <dsp:spPr>
        <a:xfrm>
          <a:off x="0" y="3622811"/>
          <a:ext cx="4697730" cy="163149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GB" sz="1900" kern="1200"/>
            <a:t>The school </a:t>
          </a:r>
          <a:r>
            <a:rPr lang="en-GB" sz="1900" kern="1200">
              <a:latin typeface="Calibri Light" panose="020F0302020204030204"/>
            </a:rPr>
            <a:t>also receives</a:t>
          </a:r>
          <a:r>
            <a:rPr lang="en-GB" sz="1900" kern="1200"/>
            <a:t> a general allocation for SNA support. We need to know of any support received</a:t>
          </a:r>
          <a:r>
            <a:rPr lang="en-GB" sz="1900" kern="1200">
              <a:latin typeface="Calibri Light" panose="020F0302020204030204"/>
            </a:rPr>
            <a:t> in primary school</a:t>
          </a:r>
          <a:r>
            <a:rPr lang="en-GB" sz="1900" kern="1200"/>
            <a:t> to enable planning</a:t>
          </a:r>
          <a:r>
            <a:rPr lang="en-GB" sz="1900" kern="1200">
              <a:latin typeface="Calibri Light" panose="020F0302020204030204"/>
            </a:rPr>
            <a:t> – thank you for sharing this in the survey you completed</a:t>
          </a:r>
          <a:endParaRPr lang="en-US" sz="1900" kern="1200"/>
        </a:p>
      </dsp:txBody>
      <dsp:txXfrm>
        <a:off x="79643" y="3702454"/>
        <a:ext cx="4538444" cy="14722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694A-A2A9-4B94-93F2-78688A9D04CE}">
      <dsp:nvSpPr>
        <dsp:cNvPr id="0" name=""/>
        <dsp:cNvSpPr/>
      </dsp:nvSpPr>
      <dsp:spPr>
        <a:xfrm>
          <a:off x="0" y="58849"/>
          <a:ext cx="4683949" cy="21966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IE" sz="3100" kern="1200"/>
            <a:t>Possibly eligible for special support:</a:t>
          </a:r>
          <a:endParaRPr lang="en-US" sz="3100" kern="1200"/>
        </a:p>
      </dsp:txBody>
      <dsp:txXfrm>
        <a:off x="107229" y="166078"/>
        <a:ext cx="4469491" cy="1982143"/>
      </dsp:txXfrm>
    </dsp:sp>
    <dsp:sp modelId="{187044A3-6B41-495A-A5E3-9F1B9E91C76F}">
      <dsp:nvSpPr>
        <dsp:cNvPr id="0" name=""/>
        <dsp:cNvSpPr/>
      </dsp:nvSpPr>
      <dsp:spPr>
        <a:xfrm>
          <a:off x="0" y="2255451"/>
          <a:ext cx="4683949" cy="18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1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IE" sz="2400" kern="1200"/>
            <a:t>Applicants whose first language is not English</a:t>
          </a:r>
          <a:endParaRPr lang="en-US" sz="2400" kern="1200"/>
        </a:p>
        <a:p>
          <a:pPr marL="228600" lvl="1" indent="-228600" algn="l" defTabSz="1066800" rtl="0">
            <a:lnSpc>
              <a:spcPct val="90000"/>
            </a:lnSpc>
            <a:spcBef>
              <a:spcPct val="0"/>
            </a:spcBef>
            <a:spcAft>
              <a:spcPct val="20000"/>
            </a:spcAft>
            <a:buChar char="•"/>
          </a:pPr>
          <a:r>
            <a:rPr lang="en-IE" sz="2400" kern="1200"/>
            <a:t>Applicants who </a:t>
          </a:r>
          <a:r>
            <a:rPr lang="en-IE" sz="2400" kern="1200">
              <a:latin typeface="Calibri Light" panose="020F0302020204030204"/>
            </a:rPr>
            <a:t>arrived to Ireland and started</a:t>
          </a:r>
          <a:r>
            <a:rPr lang="en-IE" sz="2400" kern="1200"/>
            <a:t> school after 11</a:t>
          </a:r>
          <a:r>
            <a:rPr lang="en-IE" sz="2400" kern="1200" baseline="30000"/>
            <a:t>th</a:t>
          </a:r>
          <a:r>
            <a:rPr lang="en-IE" sz="2400" kern="1200"/>
            <a:t> birthday</a:t>
          </a:r>
          <a:endParaRPr lang="en-US" sz="2400" kern="1200"/>
        </a:p>
      </dsp:txBody>
      <dsp:txXfrm>
        <a:off x="0" y="2255451"/>
        <a:ext cx="4683949" cy="1828845"/>
      </dsp:txXfrm>
    </dsp:sp>
    <dsp:sp modelId="{770F4046-3BC3-4ED7-89FC-F464C611B4FE}">
      <dsp:nvSpPr>
        <dsp:cNvPr id="0" name=""/>
        <dsp:cNvSpPr/>
      </dsp:nvSpPr>
      <dsp:spPr>
        <a:xfrm>
          <a:off x="0" y="4084296"/>
          <a:ext cx="4683949" cy="2196601"/>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IE" sz="3100" kern="1200">
              <a:latin typeface="Calibri Light" panose="020F0302020204030204"/>
            </a:rPr>
            <a:t>Please completing the</a:t>
          </a:r>
          <a:r>
            <a:rPr lang="en-IE" sz="3100" kern="1200"/>
            <a:t> </a:t>
          </a:r>
          <a:r>
            <a:rPr lang="en-IE" sz="3100" kern="1200">
              <a:latin typeface="Calibri Light" panose="020F0302020204030204"/>
            </a:rPr>
            <a:t>AEN survey as it will also ask about </a:t>
          </a:r>
          <a:r>
            <a:rPr lang="en-IE" sz="3100" kern="1200"/>
            <a:t>English as an additional language</a:t>
          </a:r>
          <a:endParaRPr lang="en-US" sz="3100" kern="1200"/>
        </a:p>
      </dsp:txBody>
      <dsp:txXfrm>
        <a:off x="107229" y="4191525"/>
        <a:ext cx="4469491" cy="19821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FA3C6-F034-473A-9180-C52700FE642B}">
      <dsp:nvSpPr>
        <dsp:cNvPr id="0" name=""/>
        <dsp:cNvSpPr/>
      </dsp:nvSpPr>
      <dsp:spPr>
        <a:xfrm>
          <a:off x="96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5E874-7DAF-4320-8C47-9496EED9A0DE}">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Stephen Brett</a:t>
          </a:r>
        </a:p>
      </dsp:txBody>
      <dsp:txXfrm>
        <a:off x="439276" y="1343970"/>
        <a:ext cx="3253493" cy="2020089"/>
      </dsp:txXfrm>
    </dsp:sp>
    <dsp:sp modelId="{B2B59893-05C6-41C3-96A2-62F5076BBA79}">
      <dsp:nvSpPr>
        <dsp:cNvPr id="0" name=""/>
        <dsp:cNvSpPr/>
      </dsp:nvSpPr>
      <dsp:spPr>
        <a:xfrm>
          <a:off x="413108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18937-CAF9-4C63-B9F8-5ED5C32365BA}">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Principal</a:t>
          </a:r>
        </a:p>
      </dsp:txBody>
      <dsp:txXfrm>
        <a:off x="4569396" y="1343970"/>
        <a:ext cx="3253493" cy="20200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CE922-CFA6-451B-A082-C6EFEE3F2C7E}">
      <dsp:nvSpPr>
        <dsp:cNvPr id="0" name=""/>
        <dsp:cNvSpPr/>
      </dsp:nvSpPr>
      <dsp:spPr>
        <a:xfrm>
          <a:off x="0" y="76238"/>
          <a:ext cx="8271363"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IE" sz="3200" kern="1200">
              <a:solidFill>
                <a:srgbClr val="444444"/>
              </a:solidFill>
              <a:latin typeface="Calibri"/>
              <a:ea typeface="Calibri"/>
              <a:cs typeface="Calibri"/>
            </a:rPr>
            <a:t>Who we are:</a:t>
          </a:r>
        </a:p>
      </dsp:txBody>
      <dsp:txXfrm>
        <a:off x="38638" y="114876"/>
        <a:ext cx="8194087" cy="714229"/>
      </dsp:txXfrm>
    </dsp:sp>
    <dsp:sp modelId="{4BF6F32E-2B91-41D4-BD2A-2824FE836C12}">
      <dsp:nvSpPr>
        <dsp:cNvPr id="0" name=""/>
        <dsp:cNvSpPr/>
      </dsp:nvSpPr>
      <dsp:spPr>
        <a:xfrm>
          <a:off x="0" y="867743"/>
          <a:ext cx="8271363"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61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IE" sz="2500" kern="1200">
              <a:solidFill>
                <a:srgbClr val="444444"/>
              </a:solidFill>
              <a:latin typeface="Calibri"/>
              <a:ea typeface="Calibri"/>
              <a:cs typeface="Calibri"/>
            </a:rPr>
            <a:t>Patron – DDLETB</a:t>
          </a:r>
          <a:endParaRPr lang="en-US" sz="2500" kern="1200">
            <a:solidFill>
              <a:srgbClr val="444444"/>
            </a:solidFill>
            <a:latin typeface="Calibri"/>
            <a:ea typeface="Calibri"/>
            <a:cs typeface="Calibri"/>
          </a:endParaRPr>
        </a:p>
        <a:p>
          <a:pPr marL="228600" lvl="1" indent="-228600" algn="l" defTabSz="1111250" rtl="0">
            <a:lnSpc>
              <a:spcPct val="90000"/>
            </a:lnSpc>
            <a:spcBef>
              <a:spcPct val="0"/>
            </a:spcBef>
            <a:spcAft>
              <a:spcPct val="20000"/>
            </a:spcAft>
            <a:buChar char="•"/>
          </a:pPr>
          <a:r>
            <a:rPr lang="en-IE" sz="2500" kern="1200">
              <a:solidFill>
                <a:srgbClr val="444444"/>
              </a:solidFill>
              <a:latin typeface="Calibri"/>
              <a:ea typeface="Calibri"/>
              <a:cs typeface="Calibri"/>
            </a:rPr>
            <a:t>Core Values </a:t>
          </a:r>
        </a:p>
        <a:p>
          <a:pPr marL="228600" lvl="1" indent="-228600" algn="l" defTabSz="1111250" rtl="0">
            <a:lnSpc>
              <a:spcPct val="90000"/>
            </a:lnSpc>
            <a:spcBef>
              <a:spcPct val="0"/>
            </a:spcBef>
            <a:spcAft>
              <a:spcPct val="20000"/>
            </a:spcAft>
            <a:buChar char="•"/>
          </a:pPr>
          <a:r>
            <a:rPr lang="en-IE" sz="2500" kern="1200">
              <a:solidFill>
                <a:srgbClr val="444444"/>
              </a:solidFill>
              <a:latin typeface="Calibri"/>
              <a:ea typeface="Calibri"/>
              <a:cs typeface="Calibri"/>
            </a:rPr>
            <a:t>Board of Management – provides oversight</a:t>
          </a:r>
          <a:endParaRPr lang="en-US" sz="2500" kern="1200">
            <a:solidFill>
              <a:srgbClr val="444444"/>
            </a:solidFill>
            <a:latin typeface="Calibri"/>
            <a:ea typeface="Calibri"/>
            <a:cs typeface="Calibri"/>
          </a:endParaRPr>
        </a:p>
        <a:p>
          <a:pPr marL="228600" lvl="1" indent="-228600" algn="l" defTabSz="1111250" rtl="0">
            <a:lnSpc>
              <a:spcPct val="90000"/>
            </a:lnSpc>
            <a:spcBef>
              <a:spcPct val="0"/>
            </a:spcBef>
            <a:spcAft>
              <a:spcPct val="20000"/>
            </a:spcAft>
            <a:buChar char="•"/>
          </a:pPr>
          <a:r>
            <a:rPr lang="en-IE" sz="2500" kern="1200">
              <a:solidFill>
                <a:srgbClr val="444444"/>
              </a:solidFill>
              <a:latin typeface="Calibri"/>
              <a:ea typeface="Calibri"/>
              <a:cs typeface="Calibri"/>
            </a:rPr>
            <a:t>Active Parents Association – more information to follow</a:t>
          </a:r>
          <a:endParaRPr lang="en-US" sz="2500" kern="1200">
            <a:solidFill>
              <a:srgbClr val="444444"/>
            </a:solidFill>
            <a:latin typeface="Calibri"/>
            <a:ea typeface="Calibri"/>
            <a:cs typeface="Calibri"/>
          </a:endParaRPr>
        </a:p>
      </dsp:txBody>
      <dsp:txXfrm>
        <a:off x="0" y="867743"/>
        <a:ext cx="8271363" cy="1722240"/>
      </dsp:txXfrm>
    </dsp:sp>
    <dsp:sp modelId="{1F9305A0-0EF3-4F50-94F9-E47AD108240C}">
      <dsp:nvSpPr>
        <dsp:cNvPr id="0" name=""/>
        <dsp:cNvSpPr/>
      </dsp:nvSpPr>
      <dsp:spPr>
        <a:xfrm>
          <a:off x="0" y="2589983"/>
          <a:ext cx="8271363"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IE" sz="3200" kern="1200">
              <a:latin typeface="Calibri"/>
              <a:ea typeface="Calibri"/>
              <a:cs typeface="Calibri"/>
            </a:rPr>
            <a:t>What we offer</a:t>
          </a:r>
        </a:p>
      </dsp:txBody>
      <dsp:txXfrm>
        <a:off x="38638" y="2628621"/>
        <a:ext cx="8194087" cy="714229"/>
      </dsp:txXfrm>
    </dsp:sp>
    <dsp:sp modelId="{7194304E-C702-47E0-95BF-560DC73F9F15}">
      <dsp:nvSpPr>
        <dsp:cNvPr id="0" name=""/>
        <dsp:cNvSpPr/>
      </dsp:nvSpPr>
      <dsp:spPr>
        <a:xfrm>
          <a:off x="0" y="3473648"/>
          <a:ext cx="8271363" cy="7915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latin typeface="Calibri"/>
              <a:ea typeface="Calibri"/>
              <a:cs typeface="Calibri"/>
            </a:rPr>
            <a:t>School Evaluation Reports</a:t>
          </a:r>
          <a:endParaRPr lang="en-IE" sz="3200" kern="1200">
            <a:latin typeface="Aptos"/>
          </a:endParaRPr>
        </a:p>
      </dsp:txBody>
      <dsp:txXfrm>
        <a:off x="38638" y="3512286"/>
        <a:ext cx="8194087" cy="714229"/>
      </dsp:txXfrm>
    </dsp:sp>
    <dsp:sp modelId="{F73CAC07-C2D8-4F97-9FB7-DCA1B77DD809}">
      <dsp:nvSpPr>
        <dsp:cNvPr id="0" name=""/>
        <dsp:cNvSpPr/>
      </dsp:nvSpPr>
      <dsp:spPr>
        <a:xfrm>
          <a:off x="0" y="4357313"/>
          <a:ext cx="8271363"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t>Policies</a:t>
          </a:r>
          <a:endParaRPr lang="en-US" sz="3200" kern="1200"/>
        </a:p>
      </dsp:txBody>
      <dsp:txXfrm>
        <a:off x="38638" y="4395951"/>
        <a:ext cx="8194087" cy="714229"/>
      </dsp:txXfrm>
    </dsp:sp>
    <dsp:sp modelId="{B5227FD0-6756-4865-905B-747E67E288A3}">
      <dsp:nvSpPr>
        <dsp:cNvPr id="0" name=""/>
        <dsp:cNvSpPr/>
      </dsp:nvSpPr>
      <dsp:spPr>
        <a:xfrm>
          <a:off x="0" y="5240978"/>
          <a:ext cx="8271363"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solidFill>
                <a:srgbClr val="000000"/>
              </a:solidFill>
              <a:latin typeface="Calibri"/>
              <a:ea typeface="Calibri"/>
              <a:cs typeface="Calibri"/>
            </a:rPr>
            <a:t>Finances</a:t>
          </a:r>
          <a:r>
            <a:rPr lang="en-US" sz="3200" kern="1200">
              <a:solidFill>
                <a:srgbClr val="000000"/>
              </a:solidFill>
              <a:latin typeface="Calibri"/>
              <a:ea typeface="Calibri"/>
              <a:cs typeface="Calibri"/>
            </a:rPr>
            <a:t> </a:t>
          </a:r>
          <a:endParaRPr lang="en-IE" sz="3200" kern="1200">
            <a:latin typeface="Calibri Light"/>
            <a:ea typeface="Calibri Light"/>
            <a:cs typeface="Calibri Light"/>
          </a:endParaRPr>
        </a:p>
      </dsp:txBody>
      <dsp:txXfrm>
        <a:off x="38638" y="5279616"/>
        <a:ext cx="8194087" cy="7142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5D111-FE1D-427E-9B4E-D3070B97E719}">
      <dsp:nvSpPr>
        <dsp:cNvPr id="0" name=""/>
        <dsp:cNvSpPr/>
      </dsp:nvSpPr>
      <dsp:spPr>
        <a:xfrm>
          <a:off x="632359" y="1413326"/>
          <a:ext cx="680695" cy="680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72638-1087-4A45-825E-0D73FCC5D46D}">
      <dsp:nvSpPr>
        <dsp:cNvPr id="0" name=""/>
        <dsp:cNvSpPr/>
      </dsp:nvSpPr>
      <dsp:spPr>
        <a:xfrm>
          <a:off x="285" y="2219674"/>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IE" sz="1700" kern="1200"/>
            <a:t>Established:</a:t>
          </a:r>
        </a:p>
      </dsp:txBody>
      <dsp:txXfrm>
        <a:off x="285" y="2219674"/>
        <a:ext cx="1944843" cy="291726"/>
      </dsp:txXfrm>
    </dsp:sp>
    <dsp:sp modelId="{E273E0AC-F660-415E-947A-BEE9FAB6D94F}">
      <dsp:nvSpPr>
        <dsp:cNvPr id="0" name=""/>
        <dsp:cNvSpPr/>
      </dsp:nvSpPr>
      <dsp:spPr>
        <a:xfrm>
          <a:off x="285" y="2569844"/>
          <a:ext cx="1944843" cy="176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E" sz="1300" kern="1200"/>
            <a:t>Lucan CC (since 1987) and Vocational School since 1950s</a:t>
          </a:r>
        </a:p>
        <a:p>
          <a:pPr marL="0" lvl="0" indent="0" algn="ctr" defTabSz="577850">
            <a:lnSpc>
              <a:spcPct val="100000"/>
            </a:lnSpc>
            <a:spcBef>
              <a:spcPct val="0"/>
            </a:spcBef>
            <a:spcAft>
              <a:spcPct val="35000"/>
            </a:spcAft>
            <a:buNone/>
          </a:pPr>
          <a:r>
            <a:rPr lang="en-IE" sz="1300" kern="1200"/>
            <a:t>High standards</a:t>
          </a:r>
          <a:r>
            <a:rPr lang="en-IE" sz="1300" kern="1200">
              <a:latin typeface="Calibri Light" panose="020F0302020204030204"/>
            </a:rPr>
            <a:t> </a:t>
          </a:r>
          <a:r>
            <a:rPr lang="en-IE" sz="1300" b="0" kern="1200">
              <a:latin typeface="Calibri Light" panose="020F0302020204030204"/>
            </a:rPr>
            <a:t>&amp; Excellent track</a:t>
          </a:r>
          <a:r>
            <a:rPr lang="en-IE" sz="1300" b="0" kern="1200"/>
            <a:t> record</a:t>
          </a:r>
        </a:p>
        <a:p>
          <a:pPr marL="0" lvl="0" indent="0" algn="ctr" defTabSz="577850">
            <a:lnSpc>
              <a:spcPct val="100000"/>
            </a:lnSpc>
            <a:spcBef>
              <a:spcPct val="0"/>
            </a:spcBef>
            <a:spcAft>
              <a:spcPct val="35000"/>
            </a:spcAft>
            <a:buNone/>
          </a:pPr>
          <a:r>
            <a:rPr lang="en-IE" sz="1300" kern="1200"/>
            <a:t>Strong extra-curricular programme</a:t>
          </a:r>
        </a:p>
      </dsp:txBody>
      <dsp:txXfrm>
        <a:off x="285" y="2569844"/>
        <a:ext cx="1944843" cy="1765648"/>
      </dsp:txXfrm>
    </dsp:sp>
    <dsp:sp modelId="{F193B181-F6B9-4A0C-8CEC-A10DBF749ACF}">
      <dsp:nvSpPr>
        <dsp:cNvPr id="0" name=""/>
        <dsp:cNvSpPr/>
      </dsp:nvSpPr>
      <dsp:spPr>
        <a:xfrm>
          <a:off x="2917550" y="1413326"/>
          <a:ext cx="680695" cy="680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50C4E-2696-4014-B1D0-399D74957512}">
      <dsp:nvSpPr>
        <dsp:cNvPr id="0" name=""/>
        <dsp:cNvSpPr/>
      </dsp:nvSpPr>
      <dsp:spPr>
        <a:xfrm>
          <a:off x="2285476" y="2219674"/>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IE" sz="1700" kern="1200">
              <a:latin typeface="Calibri Light" panose="020F0302020204030204"/>
            </a:rPr>
            <a:t>Junior &amp; Senior</a:t>
          </a:r>
          <a:r>
            <a:rPr lang="en-IE" sz="1700" kern="1200"/>
            <a:t> Cycle:</a:t>
          </a:r>
        </a:p>
      </dsp:txBody>
      <dsp:txXfrm>
        <a:off x="2285476" y="2219674"/>
        <a:ext cx="1944843" cy="291726"/>
      </dsp:txXfrm>
    </dsp:sp>
    <dsp:sp modelId="{E573C073-3F4E-407F-8F62-4447800150E9}">
      <dsp:nvSpPr>
        <dsp:cNvPr id="0" name=""/>
        <dsp:cNvSpPr/>
      </dsp:nvSpPr>
      <dsp:spPr>
        <a:xfrm>
          <a:off x="2285476" y="2569844"/>
          <a:ext cx="1944843" cy="176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E" sz="1300" kern="1200">
              <a:latin typeface="Calibri Light" panose="020F0302020204030204"/>
            </a:rPr>
            <a:t>Broad range of options – we aim to meet the needs of our students</a:t>
          </a:r>
          <a:endParaRPr lang="en-IE" sz="1300" kern="1200"/>
        </a:p>
        <a:p>
          <a:pPr marL="0" lvl="0" indent="0" algn="ctr" defTabSz="577850">
            <a:lnSpc>
              <a:spcPct val="100000"/>
            </a:lnSpc>
            <a:spcBef>
              <a:spcPct val="0"/>
            </a:spcBef>
            <a:spcAft>
              <a:spcPct val="35000"/>
            </a:spcAft>
            <a:buNone/>
          </a:pPr>
          <a:r>
            <a:rPr lang="en-IE" sz="1300" kern="1200">
              <a:latin typeface="Calibri Light" panose="020F0302020204030204"/>
            </a:rPr>
            <a:t>Pathways</a:t>
          </a:r>
          <a:r>
            <a:rPr lang="en-IE" sz="1300" kern="1200"/>
            <a:t> </a:t>
          </a:r>
          <a:r>
            <a:rPr lang="en-IE" sz="1300" kern="1200">
              <a:latin typeface="Calibri Light" panose="020F0302020204030204"/>
            </a:rPr>
            <a:t>for new subjects:</a:t>
          </a:r>
          <a:r>
            <a:rPr lang="en-IE" sz="1300" kern="1200"/>
            <a:t> Politics &amp; Society, LC Physical Education, Computer Science</a:t>
          </a:r>
        </a:p>
        <a:p>
          <a:pPr marL="0" lvl="0" indent="0" algn="ctr" defTabSz="577850">
            <a:lnSpc>
              <a:spcPct val="100000"/>
            </a:lnSpc>
            <a:spcBef>
              <a:spcPct val="0"/>
            </a:spcBef>
            <a:spcAft>
              <a:spcPct val="35000"/>
            </a:spcAft>
            <a:buNone/>
          </a:pPr>
          <a:endParaRPr lang="en-IE" sz="1300" kern="1200"/>
        </a:p>
      </dsp:txBody>
      <dsp:txXfrm>
        <a:off x="2285476" y="2569844"/>
        <a:ext cx="1944843" cy="1765648"/>
      </dsp:txXfrm>
    </dsp:sp>
    <dsp:sp modelId="{E6649BAA-FB0E-4851-8BE7-899076A1FB60}">
      <dsp:nvSpPr>
        <dsp:cNvPr id="0" name=""/>
        <dsp:cNvSpPr/>
      </dsp:nvSpPr>
      <dsp:spPr>
        <a:xfrm>
          <a:off x="5202742" y="1413326"/>
          <a:ext cx="680695" cy="680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CFD4C-5DAB-40DF-BA18-09915FF3DC18}">
      <dsp:nvSpPr>
        <dsp:cNvPr id="0" name=""/>
        <dsp:cNvSpPr/>
      </dsp:nvSpPr>
      <dsp:spPr>
        <a:xfrm>
          <a:off x="4570667" y="2219674"/>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IE" sz="1700" kern="1200"/>
            <a:t>Technology:</a:t>
          </a:r>
        </a:p>
      </dsp:txBody>
      <dsp:txXfrm>
        <a:off x="4570667" y="2219674"/>
        <a:ext cx="1944843" cy="291726"/>
      </dsp:txXfrm>
    </dsp:sp>
    <dsp:sp modelId="{8A8966E5-AD51-4F46-A0F3-6DDCA1A1E2F8}">
      <dsp:nvSpPr>
        <dsp:cNvPr id="0" name=""/>
        <dsp:cNvSpPr/>
      </dsp:nvSpPr>
      <dsp:spPr>
        <a:xfrm>
          <a:off x="4570667" y="2569844"/>
          <a:ext cx="1944843" cy="176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E" sz="1300" kern="1200"/>
            <a:t>Wireless technology, computer </a:t>
          </a:r>
          <a:r>
            <a:rPr lang="en-IE" sz="1300" kern="1200">
              <a:latin typeface="Calibri Light" panose="020F0302020204030204"/>
            </a:rPr>
            <a:t>rooms and portable laptop</a:t>
          </a:r>
          <a:r>
            <a:rPr lang="en-IE" sz="1300" b="0" kern="1200">
              <a:latin typeface="Calibri Light" panose="020F0302020204030204"/>
            </a:rPr>
            <a:t> trolleys</a:t>
          </a:r>
          <a:endParaRPr lang="en-IE" sz="1300" b="0" kern="1200"/>
        </a:p>
        <a:p>
          <a:pPr marL="0" lvl="0" indent="0" algn="ctr" defTabSz="577850">
            <a:lnSpc>
              <a:spcPct val="100000"/>
            </a:lnSpc>
            <a:spcBef>
              <a:spcPct val="0"/>
            </a:spcBef>
            <a:spcAft>
              <a:spcPct val="35000"/>
            </a:spcAft>
            <a:buNone/>
          </a:pPr>
          <a:r>
            <a:rPr lang="en-IE" sz="1300" kern="1200"/>
            <a:t>Using Microsoft 365 as a teaching and learning platform</a:t>
          </a:r>
        </a:p>
        <a:p>
          <a:pPr marL="0" lvl="0" indent="0" algn="ctr" defTabSz="577850" rtl="0">
            <a:lnSpc>
              <a:spcPct val="100000"/>
            </a:lnSpc>
            <a:spcBef>
              <a:spcPct val="0"/>
            </a:spcBef>
            <a:spcAft>
              <a:spcPct val="35000"/>
            </a:spcAft>
            <a:buNone/>
            <a:defRPr b="1"/>
          </a:pPr>
          <a:r>
            <a:rPr lang="en-IE" sz="1300" b="0" kern="1200">
              <a:latin typeface="Calibri Light" panose="020F0302020204030204"/>
            </a:rPr>
            <a:t>Exploring 1:1 devices at senior cycle 2026/27</a:t>
          </a:r>
        </a:p>
      </dsp:txBody>
      <dsp:txXfrm>
        <a:off x="4570667" y="2569844"/>
        <a:ext cx="1944843" cy="1765648"/>
      </dsp:txXfrm>
    </dsp:sp>
    <dsp:sp modelId="{5D5A0D53-06CB-4FF5-A954-0BA01F98481D}">
      <dsp:nvSpPr>
        <dsp:cNvPr id="0" name=""/>
        <dsp:cNvSpPr/>
      </dsp:nvSpPr>
      <dsp:spPr>
        <a:xfrm>
          <a:off x="7487933" y="1413326"/>
          <a:ext cx="680695" cy="6806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D35DA-9C05-483E-AA67-6FA5DF45AF65}">
      <dsp:nvSpPr>
        <dsp:cNvPr id="0" name=""/>
        <dsp:cNvSpPr/>
      </dsp:nvSpPr>
      <dsp:spPr>
        <a:xfrm>
          <a:off x="6855859" y="2219674"/>
          <a:ext cx="1944843" cy="2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IE" sz="1700" kern="1200"/>
            <a:t>Building Plans:</a:t>
          </a:r>
        </a:p>
      </dsp:txBody>
      <dsp:txXfrm>
        <a:off x="6855859" y="2219674"/>
        <a:ext cx="1944843" cy="291726"/>
      </dsp:txXfrm>
    </dsp:sp>
    <dsp:sp modelId="{2B2AB4A7-4212-4192-849D-3A5BE73158FD}">
      <dsp:nvSpPr>
        <dsp:cNvPr id="0" name=""/>
        <dsp:cNvSpPr/>
      </dsp:nvSpPr>
      <dsp:spPr>
        <a:xfrm>
          <a:off x="6855859" y="2569844"/>
          <a:ext cx="1944843" cy="176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IE" sz="1300" kern="1200">
              <a:latin typeface="Calibri Light" panose="020F0302020204030204"/>
            </a:rPr>
            <a:t>New extension Phase 1 ready for August 2026 </a:t>
          </a:r>
          <a:endParaRPr lang="en-IE" sz="1300" kern="1200"/>
        </a:p>
        <a:p>
          <a:pPr marL="0" lvl="0" indent="0" algn="ctr" defTabSz="577850">
            <a:lnSpc>
              <a:spcPct val="100000"/>
            </a:lnSpc>
            <a:spcBef>
              <a:spcPct val="0"/>
            </a:spcBef>
            <a:spcAft>
              <a:spcPct val="35000"/>
            </a:spcAft>
            <a:buNone/>
          </a:pPr>
          <a:r>
            <a:rPr lang="en-IE" sz="1300" kern="1200">
              <a:latin typeface="Calibri Light" panose="020F0302020204030204"/>
            </a:rPr>
            <a:t>Phase 2 of Extension</a:t>
          </a:r>
          <a:r>
            <a:rPr lang="en-IE" sz="1300" kern="1200"/>
            <a:t> and refurbishment</a:t>
          </a:r>
          <a:r>
            <a:rPr lang="en-IE" sz="1300" kern="1200">
              <a:latin typeface="Calibri Light" panose="020F0302020204030204"/>
            </a:rPr>
            <a:t> waiting for confirmation by DEY</a:t>
          </a:r>
          <a:endParaRPr lang="en-IE" sz="1300" kern="1200"/>
        </a:p>
        <a:p>
          <a:pPr marL="0" lvl="0" indent="0" algn="ctr" defTabSz="577850">
            <a:lnSpc>
              <a:spcPct val="100000"/>
            </a:lnSpc>
            <a:spcBef>
              <a:spcPct val="0"/>
            </a:spcBef>
            <a:spcAft>
              <a:spcPct val="35000"/>
            </a:spcAft>
            <a:buNone/>
          </a:pPr>
          <a:r>
            <a:rPr lang="en-IE" sz="1300" b="1" kern="1200">
              <a:solidFill>
                <a:srgbClr val="FF0000"/>
              </a:solidFill>
              <a:latin typeface="Calibri Light" panose="020F0302020204030204"/>
            </a:rPr>
            <a:t>Phase 2 includes new gym, refurb of whole building</a:t>
          </a:r>
          <a:endParaRPr lang="en-IE" sz="1300" kern="1200"/>
        </a:p>
      </dsp:txBody>
      <dsp:txXfrm>
        <a:off x="6855859" y="2569844"/>
        <a:ext cx="1944843" cy="176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09F7F-AA1C-4E9D-BA61-0053196D176D}">
      <dsp:nvSpPr>
        <dsp:cNvPr id="0" name=""/>
        <dsp:cNvSpPr/>
      </dsp:nvSpPr>
      <dsp:spPr>
        <a:xfrm>
          <a:off x="603" y="77751"/>
          <a:ext cx="4938660" cy="1506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0">
            <a:lnSpc>
              <a:spcPct val="90000"/>
            </a:lnSpc>
            <a:spcBef>
              <a:spcPct val="0"/>
            </a:spcBef>
            <a:spcAft>
              <a:spcPct val="35000"/>
            </a:spcAft>
            <a:buNone/>
          </a:pPr>
          <a:r>
            <a:rPr lang="en-US" sz="3400" i="0" kern="1200">
              <a:latin typeface="Calibri Light" panose="020F0302020204030204"/>
            </a:rPr>
            <a:t>Outline</a:t>
          </a:r>
          <a:r>
            <a:rPr lang="en-US" sz="3400" i="0" kern="1200"/>
            <a:t> the remainder of the Admissions</a:t>
          </a:r>
          <a:r>
            <a:rPr lang="en-US" sz="3400" i="0" kern="1200">
              <a:latin typeface="Calibri Light" panose="020F0302020204030204"/>
            </a:rPr>
            <a:t> &amp; Options</a:t>
          </a:r>
          <a:r>
            <a:rPr lang="en-US" sz="3400" i="0" kern="1200"/>
            <a:t> process </a:t>
          </a:r>
        </a:p>
      </dsp:txBody>
      <dsp:txXfrm>
        <a:off x="603" y="77751"/>
        <a:ext cx="4938660" cy="1506291"/>
      </dsp:txXfrm>
    </dsp:sp>
    <dsp:sp modelId="{C1FB0F79-E23B-4CAB-8553-C7D3D877743A}">
      <dsp:nvSpPr>
        <dsp:cNvPr id="0" name=""/>
        <dsp:cNvSpPr/>
      </dsp:nvSpPr>
      <dsp:spPr>
        <a:xfrm>
          <a:off x="603" y="2201375"/>
          <a:ext cx="4938660" cy="1506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i="0" kern="1200">
              <a:latin typeface="Calibri Light" panose="020F0302020204030204"/>
            </a:rPr>
            <a:t>Confirm</a:t>
          </a:r>
          <a:r>
            <a:rPr lang="en-US" sz="3400" i="0" kern="1200"/>
            <a:t> your choice of Lucan Community College for your son/daughter</a:t>
          </a:r>
        </a:p>
      </dsp:txBody>
      <dsp:txXfrm>
        <a:off x="603" y="2201375"/>
        <a:ext cx="4938660" cy="1506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B001-DF69-4120-9A1E-B78C96D7F0B8}">
      <dsp:nvSpPr>
        <dsp:cNvPr id="0" name=""/>
        <dsp:cNvSpPr/>
      </dsp:nvSpPr>
      <dsp:spPr>
        <a:xfrm>
          <a:off x="1125418" y="236458"/>
          <a:ext cx="699257" cy="699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EE9680-0EBE-45F0-8028-37D7C039E28B}">
      <dsp:nvSpPr>
        <dsp:cNvPr id="0" name=""/>
        <dsp:cNvSpPr/>
      </dsp:nvSpPr>
      <dsp:spPr>
        <a:xfrm>
          <a:off x="698094" y="1216934"/>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Light" panose="020F0302020204030204"/>
            </a:rPr>
            <a:t>Slides from information evening</a:t>
          </a:r>
        </a:p>
      </dsp:txBody>
      <dsp:txXfrm>
        <a:off x="698094" y="1216934"/>
        <a:ext cx="1553906" cy="738105"/>
      </dsp:txXfrm>
    </dsp:sp>
    <dsp:sp modelId="{B5D14A1D-C6A5-41BE-9C6C-35FDCBD87807}">
      <dsp:nvSpPr>
        <dsp:cNvPr id="0" name=""/>
        <dsp:cNvSpPr/>
      </dsp:nvSpPr>
      <dsp:spPr>
        <a:xfrm>
          <a:off x="2951258" y="236458"/>
          <a:ext cx="699257" cy="699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58728-9603-422A-BA07-CC45FA0DEA3B}">
      <dsp:nvSpPr>
        <dsp:cNvPr id="0" name=""/>
        <dsp:cNvSpPr/>
      </dsp:nvSpPr>
      <dsp:spPr>
        <a:xfrm>
          <a:off x="2523934" y="1216934"/>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Light" panose="020F0302020204030204"/>
            </a:rPr>
            <a:t> </a:t>
          </a:r>
          <a:r>
            <a:rPr lang="en-IE" sz="1100" i="0" kern="1200">
              <a:solidFill>
                <a:srgbClr val="000000"/>
              </a:solidFill>
              <a:latin typeface="Calibri"/>
              <a:ea typeface="Calibri"/>
              <a:cs typeface="Calibri"/>
            </a:rPr>
            <a:t>Assessment Day 2026</a:t>
          </a:r>
        </a:p>
      </dsp:txBody>
      <dsp:txXfrm>
        <a:off x="2523934" y="1216934"/>
        <a:ext cx="1553906" cy="738105"/>
      </dsp:txXfrm>
    </dsp:sp>
    <dsp:sp modelId="{A399E834-AF79-4272-B888-38E3705A38CA}">
      <dsp:nvSpPr>
        <dsp:cNvPr id="0" name=""/>
        <dsp:cNvSpPr/>
      </dsp:nvSpPr>
      <dsp:spPr>
        <a:xfrm>
          <a:off x="1125418" y="2343516"/>
          <a:ext cx="699257" cy="699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9BC84-41FB-4625-A315-C6A2F2913EEB}">
      <dsp:nvSpPr>
        <dsp:cNvPr id="0" name=""/>
        <dsp:cNvSpPr/>
      </dsp:nvSpPr>
      <dsp:spPr>
        <a:xfrm>
          <a:off x="698094" y="3323991"/>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Light" panose="020F0302020204030204"/>
            </a:rPr>
            <a:t> Various policies that are important to read</a:t>
          </a:r>
          <a:endParaRPr lang="en-US" sz="1100" kern="1200">
            <a:latin typeface="Calibri Light" panose="020F0302020204030204"/>
          </a:endParaRPr>
        </a:p>
      </dsp:txBody>
      <dsp:txXfrm>
        <a:off x="698094" y="3323991"/>
        <a:ext cx="1553906" cy="738105"/>
      </dsp:txXfrm>
    </dsp:sp>
    <dsp:sp modelId="{FB9015DF-9AEC-4000-A80A-B85796843D95}">
      <dsp:nvSpPr>
        <dsp:cNvPr id="0" name=""/>
        <dsp:cNvSpPr/>
      </dsp:nvSpPr>
      <dsp:spPr>
        <a:xfrm>
          <a:off x="2951258" y="2343516"/>
          <a:ext cx="699257" cy="699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3EAB6-D6CE-4D68-94C6-326B6EA4216E}">
      <dsp:nvSpPr>
        <dsp:cNvPr id="0" name=""/>
        <dsp:cNvSpPr/>
      </dsp:nvSpPr>
      <dsp:spPr>
        <a:xfrm>
          <a:off x="2523934" y="3323991"/>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solidFill>
                <a:srgbClr val="444444"/>
              </a:solidFill>
              <a:latin typeface="Calibri"/>
              <a:ea typeface="Calibri"/>
              <a:cs typeface="Calibri"/>
            </a:rPr>
            <a:t>AEN &amp; Health Survey: </a:t>
          </a:r>
          <a:r>
            <a:rPr lang="en-IE" sz="1100" i="0" kern="1200">
              <a:solidFill>
                <a:srgbClr val="444444"/>
              </a:solidFill>
              <a:latin typeface="Calibri"/>
              <a:ea typeface="Calibri"/>
              <a:cs typeface="Calibri"/>
            </a:rPr>
            <a:t>complete </a:t>
          </a:r>
          <a:r>
            <a:rPr lang="en-IE" sz="1100" kern="1200">
              <a:solidFill>
                <a:srgbClr val="444444"/>
              </a:solidFill>
              <a:latin typeface="Calibri"/>
              <a:ea typeface="Calibri"/>
              <a:cs typeface="Calibri"/>
            </a:rPr>
            <a:t>if student has AEN diagnosis or chronic (long-term) illness</a:t>
          </a:r>
          <a:endParaRPr lang="en-US" sz="1100" kern="1200">
            <a:solidFill>
              <a:srgbClr val="444444"/>
            </a:solidFill>
            <a:latin typeface="Calibri"/>
            <a:ea typeface="Calibri"/>
            <a:cs typeface="Calibri"/>
          </a:endParaRPr>
        </a:p>
      </dsp:txBody>
      <dsp:txXfrm>
        <a:off x="2523934" y="3323991"/>
        <a:ext cx="1553906" cy="738105"/>
      </dsp:txXfrm>
    </dsp:sp>
    <dsp:sp modelId="{F6BD1A40-D688-4DDC-93D7-D64372F91059}">
      <dsp:nvSpPr>
        <dsp:cNvPr id="0" name=""/>
        <dsp:cNvSpPr/>
      </dsp:nvSpPr>
      <dsp:spPr>
        <a:xfrm>
          <a:off x="1125418" y="4450573"/>
          <a:ext cx="699257" cy="699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24FA2-AE37-496E-9732-083AD9250715}">
      <dsp:nvSpPr>
        <dsp:cNvPr id="0" name=""/>
        <dsp:cNvSpPr/>
      </dsp:nvSpPr>
      <dsp:spPr>
        <a:xfrm>
          <a:off x="698094" y="5431048"/>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Light" panose="020F0302020204030204"/>
            </a:rPr>
            <a:t>Uniform</a:t>
          </a:r>
          <a:r>
            <a:rPr lang="en-IE" sz="1100" kern="1200"/>
            <a:t> Details </a:t>
          </a:r>
          <a:r>
            <a:rPr lang="en-IE" sz="1100" kern="1200">
              <a:latin typeface="Calibri Light" panose="020F0302020204030204"/>
            </a:rPr>
            <a:t>– read and purchase from supplier</a:t>
          </a:r>
          <a:endParaRPr lang="en-US" sz="1100" kern="1200"/>
        </a:p>
      </dsp:txBody>
      <dsp:txXfrm>
        <a:off x="698094" y="5431048"/>
        <a:ext cx="1553906" cy="738105"/>
      </dsp:txXfrm>
    </dsp:sp>
    <dsp:sp modelId="{3A5D2EF0-28BD-4701-9FF4-1D8DD56A83DA}">
      <dsp:nvSpPr>
        <dsp:cNvPr id="0" name=""/>
        <dsp:cNvSpPr/>
      </dsp:nvSpPr>
      <dsp:spPr>
        <a:xfrm>
          <a:off x="2951258" y="4450573"/>
          <a:ext cx="699257" cy="6992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00026-F53B-4C0C-8FAB-B23FFF012901}">
      <dsp:nvSpPr>
        <dsp:cNvPr id="0" name=""/>
        <dsp:cNvSpPr/>
      </dsp:nvSpPr>
      <dsp:spPr>
        <a:xfrm>
          <a:off x="2523934" y="5431048"/>
          <a:ext cx="1553906" cy="7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IE" sz="1100" kern="1200">
              <a:latin typeface="Calibri"/>
              <a:ea typeface="Calibri"/>
              <a:cs typeface="Calibri"/>
            </a:rPr>
            <a:t>Subject Information and online Subject Option Form – notification will be sent when it is time to complete subject options</a:t>
          </a:r>
          <a:endParaRPr lang="en-US" sz="1100" kern="1200">
            <a:latin typeface="Calibri"/>
            <a:ea typeface="Calibri"/>
            <a:cs typeface="Calibri"/>
          </a:endParaRPr>
        </a:p>
      </dsp:txBody>
      <dsp:txXfrm>
        <a:off x="2523934" y="5431048"/>
        <a:ext cx="1553906" cy="738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D0E92-CD3B-4509-9313-F8E37992EA97}">
      <dsp:nvSpPr>
        <dsp:cNvPr id="0" name=""/>
        <dsp:cNvSpPr/>
      </dsp:nvSpPr>
      <dsp:spPr>
        <a:xfrm>
          <a:off x="0" y="105739"/>
          <a:ext cx="5595035"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E" sz="2300" kern="1200">
              <a:latin typeface="Calibri Light" panose="020F0302020204030204"/>
            </a:rPr>
            <a:t>Assessments – 10.00 -12.30</a:t>
          </a:r>
          <a:endParaRPr lang="en-US" sz="2300" kern="1200">
            <a:latin typeface="Calibri Light" panose="020F0302020204030204"/>
          </a:endParaRPr>
        </a:p>
      </dsp:txBody>
      <dsp:txXfrm>
        <a:off x="26930" y="132669"/>
        <a:ext cx="5541175" cy="497795"/>
      </dsp:txXfrm>
    </dsp:sp>
    <dsp:sp modelId="{11DFC1BA-5F59-48DC-8B54-F466E3104AA4}">
      <dsp:nvSpPr>
        <dsp:cNvPr id="0" name=""/>
        <dsp:cNvSpPr/>
      </dsp:nvSpPr>
      <dsp:spPr>
        <a:xfrm>
          <a:off x="0" y="723634"/>
          <a:ext cx="5595035" cy="551655"/>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E" sz="2300" kern="1200">
              <a:latin typeface="Calibri Light" panose="020F0302020204030204"/>
            </a:rPr>
            <a:t>4th Feb </a:t>
          </a:r>
          <a:r>
            <a:rPr lang="en-IE" sz="2300" kern="1200" err="1">
              <a:latin typeface="Calibri Light" panose="020F0302020204030204"/>
            </a:rPr>
            <a:t>Scoil</a:t>
          </a:r>
          <a:r>
            <a:rPr lang="en-IE" sz="2300" kern="1200">
              <a:latin typeface="Calibri Light" panose="020F0302020204030204"/>
            </a:rPr>
            <a:t> Aine</a:t>
          </a:r>
          <a:endParaRPr lang="en-IE" sz="2300" kern="1200"/>
        </a:p>
      </dsp:txBody>
      <dsp:txXfrm>
        <a:off x="26930" y="750564"/>
        <a:ext cx="5541175" cy="497795"/>
      </dsp:txXfrm>
    </dsp:sp>
    <dsp:sp modelId="{BB090DDE-5318-4CAC-927F-19286962B2DA}">
      <dsp:nvSpPr>
        <dsp:cNvPr id="0" name=""/>
        <dsp:cNvSpPr/>
      </dsp:nvSpPr>
      <dsp:spPr>
        <a:xfrm>
          <a:off x="0" y="1341529"/>
          <a:ext cx="5595035" cy="551655"/>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E" sz="2300" kern="1200">
              <a:latin typeface="Calibri Light" panose="020F0302020204030204"/>
            </a:rPr>
            <a:t>11th Feb All other schools</a:t>
          </a:r>
        </a:p>
      </dsp:txBody>
      <dsp:txXfrm>
        <a:off x="26930" y="1368459"/>
        <a:ext cx="5541175" cy="497795"/>
      </dsp:txXfrm>
    </dsp:sp>
    <dsp:sp modelId="{62FAC253-7B67-436E-8F54-EC18883A69F9}">
      <dsp:nvSpPr>
        <dsp:cNvPr id="0" name=""/>
        <dsp:cNvSpPr/>
      </dsp:nvSpPr>
      <dsp:spPr>
        <a:xfrm>
          <a:off x="0" y="1893184"/>
          <a:ext cx="5595035"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4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IE" sz="1800" kern="1200"/>
            <a:t>Tasks involve thinking about shapes and patterns</a:t>
          </a:r>
          <a:r>
            <a:rPr lang="en-IE" sz="1800" kern="1200">
              <a:latin typeface="Calibri Light" panose="020F0302020204030204"/>
            </a:rPr>
            <a:t>,</a:t>
          </a:r>
          <a:r>
            <a:rPr lang="en-IE" sz="1800" kern="1200"/>
            <a:t> words</a:t>
          </a:r>
          <a:r>
            <a:rPr lang="en-IE" sz="1800" kern="1200">
              <a:latin typeface="Calibri Light" panose="020F0302020204030204"/>
            </a:rPr>
            <a:t>,</a:t>
          </a:r>
          <a:r>
            <a:rPr lang="en-IE" sz="1800" kern="1200"/>
            <a:t> numbers</a:t>
          </a:r>
          <a:r>
            <a:rPr lang="en-IE" sz="1800" kern="1200">
              <a:latin typeface="Calibri Light" panose="020F0302020204030204"/>
            </a:rPr>
            <a:t> </a:t>
          </a:r>
          <a:r>
            <a:rPr lang="en-IE" sz="1800" kern="1200"/>
            <a:t>and some questions are answered by mentally generating and transforming visual images</a:t>
          </a:r>
          <a:r>
            <a:rPr lang="en-IE" sz="1800" kern="1200">
              <a:latin typeface="Calibri Light" panose="020F0302020204030204"/>
            </a:rPr>
            <a:t>.</a:t>
          </a:r>
          <a:endParaRPr lang="en-US" sz="1800" kern="1200"/>
        </a:p>
        <a:p>
          <a:pPr marL="171450" lvl="1" indent="-171450" algn="l" defTabSz="800100" rtl="0">
            <a:lnSpc>
              <a:spcPct val="90000"/>
            </a:lnSpc>
            <a:spcBef>
              <a:spcPct val="0"/>
            </a:spcBef>
            <a:spcAft>
              <a:spcPct val="20000"/>
            </a:spcAft>
            <a:buChar char="•"/>
          </a:pPr>
          <a:r>
            <a:rPr lang="en-IE" sz="1800" kern="1200"/>
            <a:t>Provides school with baseline data on student attainment and </a:t>
          </a:r>
          <a:r>
            <a:rPr lang="en-IE" sz="1800" kern="1200">
              <a:latin typeface="Calibri Light" panose="020F0302020204030204"/>
            </a:rPr>
            <a:t>supports needed.</a:t>
          </a:r>
        </a:p>
        <a:p>
          <a:pPr marL="171450" lvl="1" indent="-171450" algn="l" defTabSz="800100" rtl="0">
            <a:lnSpc>
              <a:spcPct val="90000"/>
            </a:lnSpc>
            <a:spcBef>
              <a:spcPct val="0"/>
            </a:spcBef>
            <a:spcAft>
              <a:spcPct val="20000"/>
            </a:spcAft>
            <a:buChar char="•"/>
          </a:pPr>
          <a:r>
            <a:rPr lang="en-IE" sz="1800" kern="1200">
              <a:latin typeface="Calibri Light" panose="020F0302020204030204"/>
            </a:rPr>
            <a:t>Tests are online and students should </a:t>
          </a:r>
          <a:r>
            <a:rPr lang="en-IE" sz="1800" b="1" u="sng" kern="1200">
              <a:latin typeface="Calibri Light" panose="020F0302020204030204"/>
            </a:rPr>
            <a:t>bring a wired headset with them (3.5mm jack)</a:t>
          </a:r>
          <a:endParaRPr lang="en-US" sz="1800" b="1" u="sng" kern="1200"/>
        </a:p>
      </dsp:txBody>
      <dsp:txXfrm>
        <a:off x="0" y="1893184"/>
        <a:ext cx="5595035" cy="1952010"/>
      </dsp:txXfrm>
    </dsp:sp>
    <dsp:sp modelId="{0A11A6A1-F284-4B02-BF56-E30A40C5E873}">
      <dsp:nvSpPr>
        <dsp:cNvPr id="0" name=""/>
        <dsp:cNvSpPr/>
      </dsp:nvSpPr>
      <dsp:spPr>
        <a:xfrm>
          <a:off x="0" y="3845194"/>
          <a:ext cx="5595035" cy="55165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IE" sz="2300" kern="1200">
              <a:latin typeface="Calibri Light" panose="020F0302020204030204"/>
            </a:rPr>
            <a:t>What next?</a:t>
          </a:r>
          <a:endParaRPr lang="en-US" sz="2300" kern="1200">
            <a:latin typeface="Calibri Light" panose="020F0302020204030204"/>
          </a:endParaRPr>
        </a:p>
      </dsp:txBody>
      <dsp:txXfrm>
        <a:off x="26930" y="3872124"/>
        <a:ext cx="5541175" cy="497795"/>
      </dsp:txXfrm>
    </dsp:sp>
    <dsp:sp modelId="{D3D014FF-1FBE-473D-B440-93684DE24B6C}">
      <dsp:nvSpPr>
        <dsp:cNvPr id="0" name=""/>
        <dsp:cNvSpPr/>
      </dsp:nvSpPr>
      <dsp:spPr>
        <a:xfrm>
          <a:off x="0" y="4396849"/>
          <a:ext cx="5595035"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64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IE" sz="1800" kern="1200">
              <a:latin typeface="Calibri Light" panose="020F0302020204030204"/>
            </a:rPr>
            <a:t>Request a meeting/phone call through front office if there is something of a sensitive nature that you wish to communicate to the school</a:t>
          </a:r>
        </a:p>
        <a:p>
          <a:pPr marL="171450" lvl="1" indent="-171450" algn="l" defTabSz="800100" rtl="0">
            <a:lnSpc>
              <a:spcPct val="90000"/>
            </a:lnSpc>
            <a:spcBef>
              <a:spcPct val="0"/>
            </a:spcBef>
            <a:spcAft>
              <a:spcPct val="20000"/>
            </a:spcAft>
            <a:buChar char="•"/>
          </a:pPr>
          <a:r>
            <a:rPr lang="en-GB" sz="1800" kern="1200">
              <a:latin typeface="Calibri Light" panose="020F0302020204030204"/>
            </a:rPr>
            <a:t>Tour of schools for students in May by </a:t>
          </a:r>
          <a:r>
            <a:rPr lang="en-GB" sz="1800" kern="1200" err="1">
              <a:latin typeface="Calibri Light" panose="020F0302020204030204"/>
            </a:rPr>
            <a:t>Líonra</a:t>
          </a:r>
          <a:r>
            <a:rPr lang="en-GB" sz="1800" kern="1200">
              <a:latin typeface="Calibri Light" panose="020F0302020204030204"/>
            </a:rPr>
            <a:t> team</a:t>
          </a:r>
          <a:endParaRPr lang="en-US" sz="1800" kern="1200">
            <a:latin typeface="Calibri Light" panose="020F0302020204030204"/>
          </a:endParaRPr>
        </a:p>
        <a:p>
          <a:pPr marL="171450" lvl="1" indent="-171450" algn="l" defTabSz="800100">
            <a:lnSpc>
              <a:spcPct val="90000"/>
            </a:lnSpc>
            <a:spcBef>
              <a:spcPct val="0"/>
            </a:spcBef>
            <a:spcAft>
              <a:spcPct val="20000"/>
            </a:spcAft>
            <a:buChar char="•"/>
          </a:pPr>
          <a:r>
            <a:rPr lang="en-GB" sz="1800" kern="1200">
              <a:latin typeface="Calibri Light" panose="020F0302020204030204"/>
            </a:rPr>
            <a:t>Special tour for students with additional needs</a:t>
          </a:r>
          <a:endParaRPr lang="en-US" sz="1800" kern="1200"/>
        </a:p>
        <a:p>
          <a:pPr marL="171450" lvl="1" indent="-171450" algn="l" defTabSz="800100" rtl="0">
            <a:lnSpc>
              <a:spcPct val="90000"/>
            </a:lnSpc>
            <a:spcBef>
              <a:spcPct val="0"/>
            </a:spcBef>
            <a:spcAft>
              <a:spcPct val="20000"/>
            </a:spcAft>
            <a:buChar char="•"/>
          </a:pPr>
          <a:r>
            <a:rPr lang="en-GB" sz="1800" kern="1200">
              <a:latin typeface="Calibri Light" panose="020F0302020204030204"/>
            </a:rPr>
            <a:t>Meeting for parents date to be confirmed.</a:t>
          </a:r>
        </a:p>
      </dsp:txBody>
      <dsp:txXfrm>
        <a:off x="0" y="4396849"/>
        <a:ext cx="5595035" cy="1761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3F7FF-B311-4650-A713-3D4937E55798}">
      <dsp:nvSpPr>
        <dsp:cNvPr id="0" name=""/>
        <dsp:cNvSpPr/>
      </dsp:nvSpPr>
      <dsp:spPr>
        <a:xfrm>
          <a:off x="0" y="310294"/>
          <a:ext cx="4806403" cy="17714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solidFill>
                <a:srgbClr val="FFFFFF"/>
              </a:solidFill>
              <a:latin typeface="Calibri" panose="020F0502020204030204"/>
              <a:ea typeface="+mn-ea"/>
              <a:cs typeface="+mn-cs"/>
            </a:rPr>
            <a:t>Importance of good and regular parental </a:t>
          </a:r>
          <a:r>
            <a:rPr lang="en-US" sz="2500" kern="1200">
              <a:solidFill>
                <a:srgbClr val="FFFFFF"/>
              </a:solidFill>
              <a:latin typeface="Calibri Light" panose="020F0302020204030204"/>
              <a:ea typeface="+mn-ea"/>
              <a:cs typeface="+mn-cs"/>
            </a:rPr>
            <a:t>communication</a:t>
          </a:r>
        </a:p>
      </dsp:txBody>
      <dsp:txXfrm>
        <a:off x="86475" y="396769"/>
        <a:ext cx="4633453" cy="1598503"/>
      </dsp:txXfrm>
    </dsp:sp>
    <dsp:sp modelId="{8912C189-96E3-4228-A3D2-2B9D5A026E28}">
      <dsp:nvSpPr>
        <dsp:cNvPr id="0" name=""/>
        <dsp:cNvSpPr/>
      </dsp:nvSpPr>
      <dsp:spPr>
        <a:xfrm>
          <a:off x="0" y="2153747"/>
          <a:ext cx="4806403" cy="1771453"/>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solidFill>
                <a:srgbClr val="FFFFFF"/>
              </a:solidFill>
              <a:latin typeface="Calibri Light" panose="020F0302020204030204"/>
              <a:ea typeface="+mn-ea"/>
              <a:cs typeface="+mn-cs"/>
            </a:rPr>
            <a:t>Parents/Guardians notify the school of absences through Lucan CC school app (day before</a:t>
          </a:r>
          <a:r>
            <a:rPr lang="en-US" sz="2500" kern="1200">
              <a:solidFill>
                <a:srgbClr val="FFFFFF"/>
              </a:solidFill>
              <a:latin typeface="Calibri" panose="020F0502020204030204"/>
              <a:ea typeface="+mn-ea"/>
              <a:cs typeface="+mn-cs"/>
            </a:rPr>
            <a:t> or</a:t>
          </a:r>
          <a:r>
            <a:rPr lang="en-US" sz="2500" kern="1200">
              <a:solidFill>
                <a:srgbClr val="FFFFFF"/>
              </a:solidFill>
              <a:latin typeface="Calibri Light" panose="020F0302020204030204"/>
              <a:ea typeface="+mn-ea"/>
              <a:cs typeface="+mn-cs"/>
            </a:rPr>
            <a:t> before 8am</a:t>
          </a:r>
          <a:r>
            <a:rPr lang="en-US" sz="2500" kern="1200">
              <a:solidFill>
                <a:srgbClr val="FFFFFF"/>
              </a:solidFill>
              <a:latin typeface="Calibri" panose="020F0502020204030204"/>
              <a:ea typeface="+mn-ea"/>
              <a:cs typeface="+mn-cs"/>
            </a:rPr>
            <a:t> </a:t>
          </a:r>
          <a:r>
            <a:rPr lang="en-US" sz="2500" kern="1200">
              <a:solidFill>
                <a:srgbClr val="FFFFFF"/>
              </a:solidFill>
              <a:latin typeface="Calibri Light" panose="020F0302020204030204"/>
              <a:ea typeface="+mn-ea"/>
              <a:cs typeface="+mn-cs"/>
            </a:rPr>
            <a:t>on day </a:t>
          </a:r>
          <a:r>
            <a:rPr lang="en-US" sz="2500" kern="1200">
              <a:solidFill>
                <a:srgbClr val="FFFFFF"/>
              </a:solidFill>
              <a:latin typeface="Calibri" panose="020F0502020204030204"/>
              <a:ea typeface="+mn-ea"/>
              <a:cs typeface="+mn-cs"/>
            </a:rPr>
            <a:t>of absence)</a:t>
          </a:r>
          <a:endParaRPr lang="en-GB" sz="2500" kern="1200">
            <a:solidFill>
              <a:srgbClr val="FFFFFF"/>
            </a:solidFill>
            <a:latin typeface="Calibri" panose="020F0502020204030204"/>
            <a:ea typeface="+mn-ea"/>
            <a:cs typeface="+mn-cs"/>
          </a:endParaRPr>
        </a:p>
      </dsp:txBody>
      <dsp:txXfrm>
        <a:off x="86475" y="2240222"/>
        <a:ext cx="4633453" cy="1598503"/>
      </dsp:txXfrm>
    </dsp:sp>
    <dsp:sp modelId="{9ECD7F6E-7854-4F7C-83B7-E991D97B6CC2}">
      <dsp:nvSpPr>
        <dsp:cNvPr id="0" name=""/>
        <dsp:cNvSpPr/>
      </dsp:nvSpPr>
      <dsp:spPr>
        <a:xfrm>
          <a:off x="0" y="3997200"/>
          <a:ext cx="4806403" cy="1771453"/>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solidFill>
                <a:srgbClr val="FFFFFF"/>
              </a:solidFill>
              <a:latin typeface="Calibri Light"/>
              <a:ea typeface="+mn-ea"/>
              <a:cs typeface="+mn-cs"/>
            </a:rPr>
            <a:t>Please download app when prompted by the school</a:t>
          </a:r>
        </a:p>
      </dsp:txBody>
      <dsp:txXfrm>
        <a:off x="86475" y="4083675"/>
        <a:ext cx="4633453" cy="1598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07FDD-7844-4B99-BA10-12DF8540018D}">
      <dsp:nvSpPr>
        <dsp:cNvPr id="0" name=""/>
        <dsp:cNvSpPr/>
      </dsp:nvSpPr>
      <dsp:spPr>
        <a:xfrm>
          <a:off x="0" y="327811"/>
          <a:ext cx="4697730" cy="2574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IE" sz="2500" kern="1200">
              <a:latin typeface="Calibri Light" panose="020F0302020204030204"/>
            </a:rPr>
            <a:t>School app notifications</a:t>
          </a:r>
          <a:r>
            <a:rPr lang="en-IE" sz="2500" kern="1200"/>
            <a:t> – please ensure that </a:t>
          </a:r>
          <a:r>
            <a:rPr lang="en-IE" sz="2500" kern="1200">
              <a:latin typeface="Calibri Light" panose="020F0302020204030204"/>
            </a:rPr>
            <a:t>you download the school app when we invite you to. Ensure the school has your current mobile number on file for urgent phone calls</a:t>
          </a:r>
          <a:endParaRPr lang="en-US" sz="2500" kern="1200"/>
        </a:p>
      </dsp:txBody>
      <dsp:txXfrm>
        <a:off x="125652" y="453463"/>
        <a:ext cx="4446426" cy="2322696"/>
      </dsp:txXfrm>
    </dsp:sp>
    <dsp:sp modelId="{3C94E465-ADD7-449B-9AC2-5A8272BA205D}">
      <dsp:nvSpPr>
        <dsp:cNvPr id="0" name=""/>
        <dsp:cNvSpPr/>
      </dsp:nvSpPr>
      <dsp:spPr>
        <a:xfrm>
          <a:off x="0" y="2973811"/>
          <a:ext cx="4697730" cy="2574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IE" sz="2500" kern="1200"/>
            <a:t>Calendar – keep an eye on the calendar (posted/journal/</a:t>
          </a:r>
          <a:r>
            <a:rPr lang="en-IE" sz="2500" kern="1200">
              <a:latin typeface="Calibri Light" panose="020F0302020204030204"/>
            </a:rPr>
            <a:t> website</a:t>
          </a:r>
          <a:r>
            <a:rPr lang="en-IE" sz="2500" kern="1200"/>
            <a:t> calendar/) to see early finishes or days when events are happening</a:t>
          </a:r>
          <a:endParaRPr lang="en-US" sz="2500" kern="1200"/>
        </a:p>
      </dsp:txBody>
      <dsp:txXfrm>
        <a:off x="125652" y="3099463"/>
        <a:ext cx="4446426" cy="2322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84AE-8E96-484B-9A95-C83278DD3803}">
      <dsp:nvSpPr>
        <dsp:cNvPr id="0" name=""/>
        <dsp:cNvSpPr/>
      </dsp:nvSpPr>
      <dsp:spPr>
        <a:xfrm>
          <a:off x="0" y="245950"/>
          <a:ext cx="4697730" cy="5036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a:latin typeface="Calibri"/>
              <a:cs typeface="Calibri"/>
            </a:rPr>
            <a:t>Labels</a:t>
          </a:r>
        </a:p>
      </dsp:txBody>
      <dsp:txXfrm>
        <a:off x="24588" y="270538"/>
        <a:ext cx="4648554" cy="454509"/>
      </dsp:txXfrm>
    </dsp:sp>
    <dsp:sp modelId="{B569617F-B86E-4C4B-8B6E-183B83159640}">
      <dsp:nvSpPr>
        <dsp:cNvPr id="0" name=""/>
        <dsp:cNvSpPr/>
      </dsp:nvSpPr>
      <dsp:spPr>
        <a:xfrm>
          <a:off x="0" y="749635"/>
          <a:ext cx="4697730"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b="0" kern="1200">
              <a:latin typeface="Calibri"/>
              <a:cs typeface="Calibri"/>
            </a:rPr>
            <a:t>Name – ensure your child’s name is on everything you buy: pencil case, clothes, folders, keys, water bottles, 1000 students</a:t>
          </a:r>
        </a:p>
      </dsp:txBody>
      <dsp:txXfrm>
        <a:off x="0" y="749635"/>
        <a:ext cx="4697730" cy="738990"/>
      </dsp:txXfrm>
    </dsp:sp>
    <dsp:sp modelId="{CDE8210C-CD48-4E6D-8E80-A1322A479CAF}">
      <dsp:nvSpPr>
        <dsp:cNvPr id="0" name=""/>
        <dsp:cNvSpPr/>
      </dsp:nvSpPr>
      <dsp:spPr>
        <a:xfrm>
          <a:off x="0" y="1488625"/>
          <a:ext cx="4697730" cy="50368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a:latin typeface="Calibri"/>
              <a:cs typeface="Calibri"/>
            </a:rPr>
            <a:t>Books</a:t>
          </a:r>
        </a:p>
      </dsp:txBody>
      <dsp:txXfrm>
        <a:off x="24588" y="1513213"/>
        <a:ext cx="4648554" cy="454509"/>
      </dsp:txXfrm>
    </dsp:sp>
    <dsp:sp modelId="{58B00F49-D801-48FC-88E9-98059B97DE41}">
      <dsp:nvSpPr>
        <dsp:cNvPr id="0" name=""/>
        <dsp:cNvSpPr/>
      </dsp:nvSpPr>
      <dsp:spPr>
        <a:xfrm>
          <a:off x="0" y="1992310"/>
          <a:ext cx="4697730"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b="0" kern="1200">
              <a:latin typeface="Calibri"/>
              <a:cs typeface="Calibri"/>
            </a:rPr>
            <a:t>Books and some basic class resources are now covered by the Book Grant Scheme and will be distributed to students before classes start. </a:t>
          </a:r>
        </a:p>
        <a:p>
          <a:pPr marL="171450" lvl="1" indent="-171450" algn="l" defTabSz="711200" rtl="0">
            <a:lnSpc>
              <a:spcPct val="90000"/>
            </a:lnSpc>
            <a:spcBef>
              <a:spcPct val="0"/>
            </a:spcBef>
            <a:spcAft>
              <a:spcPct val="20000"/>
            </a:spcAft>
            <a:buChar char="•"/>
          </a:pPr>
          <a:r>
            <a:rPr lang="en-US" sz="1600" b="0" kern="1200">
              <a:latin typeface="Calibri"/>
              <a:cs typeface="Calibri"/>
            </a:rPr>
            <a:t>€50 deposit if books are damaged – students need to mind the books given to them </a:t>
          </a:r>
          <a:endParaRPr lang="en-US" sz="1600" kern="1200"/>
        </a:p>
        <a:p>
          <a:pPr marL="171450" lvl="1" indent="-171450" algn="l" defTabSz="711200">
            <a:lnSpc>
              <a:spcPct val="90000"/>
            </a:lnSpc>
            <a:spcBef>
              <a:spcPct val="0"/>
            </a:spcBef>
            <a:spcAft>
              <a:spcPct val="20000"/>
            </a:spcAft>
            <a:buChar char="•"/>
          </a:pPr>
          <a:r>
            <a:rPr lang="en-US" sz="1600" b="0" u="sng" kern="1200">
              <a:latin typeface="Calibri"/>
              <a:cs typeface="Calibri"/>
            </a:rPr>
            <a:t>Most books are now available online </a:t>
          </a:r>
          <a:r>
            <a:rPr lang="en-US" sz="1600" b="0" kern="1200">
              <a:latin typeface="Calibri"/>
              <a:cs typeface="Calibri"/>
            </a:rPr>
            <a:t>also (code inside) so students can access them when doing homework – reduce weight of bag</a:t>
          </a:r>
          <a:endParaRPr lang="en-US" sz="1600" kern="1200"/>
        </a:p>
      </dsp:txBody>
      <dsp:txXfrm>
        <a:off x="0" y="1992310"/>
        <a:ext cx="4697730" cy="1956149"/>
      </dsp:txXfrm>
    </dsp:sp>
    <dsp:sp modelId="{00E0A34F-CB42-4D9E-ACCF-82B2274EBCBE}">
      <dsp:nvSpPr>
        <dsp:cNvPr id="0" name=""/>
        <dsp:cNvSpPr/>
      </dsp:nvSpPr>
      <dsp:spPr>
        <a:xfrm>
          <a:off x="0" y="3948460"/>
          <a:ext cx="4697730" cy="50368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0" kern="1200">
              <a:latin typeface="Calibri"/>
              <a:cs typeface="Calibri"/>
            </a:rPr>
            <a:t>Uniform</a:t>
          </a:r>
        </a:p>
      </dsp:txBody>
      <dsp:txXfrm>
        <a:off x="24588" y="3973048"/>
        <a:ext cx="4648554" cy="454509"/>
      </dsp:txXfrm>
    </dsp:sp>
    <dsp:sp modelId="{FCD210FE-D069-402E-B096-BE969A7F9061}">
      <dsp:nvSpPr>
        <dsp:cNvPr id="0" name=""/>
        <dsp:cNvSpPr/>
      </dsp:nvSpPr>
      <dsp:spPr>
        <a:xfrm>
          <a:off x="0" y="4452145"/>
          <a:ext cx="469773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b="0" kern="1200">
              <a:solidFill>
                <a:srgbClr val="000000"/>
              </a:solidFill>
              <a:latin typeface="Calibri"/>
              <a:cs typeface="Calibri"/>
            </a:rPr>
            <a:t>Uniform is available from suppliers in June/August</a:t>
          </a:r>
        </a:p>
        <a:p>
          <a:pPr marL="171450" lvl="1" indent="-171450" algn="l" defTabSz="711200" rtl="0">
            <a:lnSpc>
              <a:spcPct val="90000"/>
            </a:lnSpc>
            <a:spcBef>
              <a:spcPct val="0"/>
            </a:spcBef>
            <a:spcAft>
              <a:spcPct val="20000"/>
            </a:spcAft>
            <a:buChar char="•"/>
          </a:pPr>
          <a:r>
            <a:rPr lang="en-US" sz="1600" b="0" kern="1200">
              <a:latin typeface="Calibri"/>
              <a:cs typeface="Calibri"/>
            </a:rPr>
            <a:t>Details will be on website – incoming 1st years</a:t>
          </a:r>
        </a:p>
        <a:p>
          <a:pPr marL="171450" lvl="1" indent="-171450" algn="l" defTabSz="711200">
            <a:lnSpc>
              <a:spcPct val="90000"/>
            </a:lnSpc>
            <a:spcBef>
              <a:spcPct val="0"/>
            </a:spcBef>
            <a:spcAft>
              <a:spcPct val="20000"/>
            </a:spcAft>
            <a:buChar char="•"/>
          </a:pPr>
          <a:endParaRPr lang="en-US" sz="1600" b="0" kern="1200">
            <a:latin typeface="Calibri"/>
            <a:cs typeface="Calibri"/>
          </a:endParaRPr>
        </a:p>
        <a:p>
          <a:pPr marL="171450" lvl="1" indent="-171450" algn="l" defTabSz="711200" rtl="0">
            <a:lnSpc>
              <a:spcPct val="90000"/>
            </a:lnSpc>
            <a:spcBef>
              <a:spcPct val="0"/>
            </a:spcBef>
            <a:spcAft>
              <a:spcPct val="20000"/>
            </a:spcAft>
            <a:buChar char="•"/>
          </a:pPr>
          <a:endParaRPr lang="en-US" sz="1600" b="0" kern="1200">
            <a:latin typeface="Calibri"/>
            <a:cs typeface="Calibri"/>
          </a:endParaRPr>
        </a:p>
      </dsp:txBody>
      <dsp:txXfrm>
        <a:off x="0" y="4452145"/>
        <a:ext cx="4697730" cy="1108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C90DF-1E81-4A16-82F6-3388CB03C6CE}">
      <dsp:nvSpPr>
        <dsp:cNvPr id="0" name=""/>
        <dsp:cNvSpPr/>
      </dsp:nvSpPr>
      <dsp:spPr>
        <a:xfrm>
          <a:off x="0" y="671"/>
          <a:ext cx="469773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1DFCF-5D64-41C4-BD93-6F26AE351D3C}">
      <dsp:nvSpPr>
        <dsp:cNvPr id="0" name=""/>
        <dsp:cNvSpPr/>
      </dsp:nvSpPr>
      <dsp:spPr>
        <a:xfrm>
          <a:off x="0" y="671"/>
          <a:ext cx="469773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IE" sz="1700" kern="1200"/>
            <a:t>1</a:t>
          </a:r>
          <a:r>
            <a:rPr lang="en-IE" sz="1700" kern="1200" baseline="30000"/>
            <a:t>st</a:t>
          </a:r>
          <a:r>
            <a:rPr lang="en-IE" sz="1700" kern="1200"/>
            <a:t> to 3</a:t>
          </a:r>
          <a:r>
            <a:rPr lang="en-IE" sz="1700" kern="1200" baseline="30000"/>
            <a:t>rd</a:t>
          </a:r>
          <a:r>
            <a:rPr lang="en-IE" sz="1700" kern="1200"/>
            <a:t> year students can stay in for lunch (packed lunch or use </a:t>
          </a:r>
          <a:r>
            <a:rPr lang="en-IE" sz="1700" kern="1200">
              <a:latin typeface="Calibri Light" panose="020F0302020204030204"/>
            </a:rPr>
            <a:t>school canteen</a:t>
          </a:r>
          <a:r>
            <a:rPr lang="en-IE" sz="1700" kern="1200"/>
            <a:t>) or go home for lunch. They cannot visit any shops or shopping centre areas</a:t>
          </a:r>
          <a:r>
            <a:rPr lang="en-IE" sz="1700" kern="1200">
              <a:latin typeface="Calibri Light" panose="020F0302020204030204"/>
            </a:rPr>
            <a:t> (note is signed if leaving school)</a:t>
          </a:r>
          <a:endParaRPr lang="en-US" sz="1700" kern="1200"/>
        </a:p>
      </dsp:txBody>
      <dsp:txXfrm>
        <a:off x="0" y="671"/>
        <a:ext cx="4697730" cy="1100668"/>
      </dsp:txXfrm>
    </dsp:sp>
    <dsp:sp modelId="{02A42A47-6A55-4C68-96DE-2BAB302F55E7}">
      <dsp:nvSpPr>
        <dsp:cNvPr id="0" name=""/>
        <dsp:cNvSpPr/>
      </dsp:nvSpPr>
      <dsp:spPr>
        <a:xfrm>
          <a:off x="0" y="1101340"/>
          <a:ext cx="469773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58DD0-0DEA-498B-8251-664B172686D0}">
      <dsp:nvSpPr>
        <dsp:cNvPr id="0" name=""/>
        <dsp:cNvSpPr/>
      </dsp:nvSpPr>
      <dsp:spPr>
        <a:xfrm>
          <a:off x="0" y="1101340"/>
          <a:ext cx="469773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IE" sz="1700" kern="1200"/>
            <a:t>Healthy eating policy – please encourage students to eat nutritious lunches and snacks</a:t>
          </a:r>
          <a:r>
            <a:rPr lang="en-IE" sz="1700" kern="1200">
              <a:latin typeface="Calibri Light" panose="020F0302020204030204"/>
            </a:rPr>
            <a:t> – no peanuts please</a:t>
          </a:r>
          <a:endParaRPr lang="en-US" sz="1700" kern="1200"/>
        </a:p>
      </dsp:txBody>
      <dsp:txXfrm>
        <a:off x="0" y="1101340"/>
        <a:ext cx="4697730" cy="1100668"/>
      </dsp:txXfrm>
    </dsp:sp>
    <dsp:sp modelId="{13716B1A-52D3-427D-88D6-ABABA5439D2C}">
      <dsp:nvSpPr>
        <dsp:cNvPr id="0" name=""/>
        <dsp:cNvSpPr/>
      </dsp:nvSpPr>
      <dsp:spPr>
        <a:xfrm>
          <a:off x="0" y="2202009"/>
          <a:ext cx="469773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72EC6-8CD5-4350-8958-35E762437929}">
      <dsp:nvSpPr>
        <dsp:cNvPr id="0" name=""/>
        <dsp:cNvSpPr/>
      </dsp:nvSpPr>
      <dsp:spPr>
        <a:xfrm>
          <a:off x="0" y="2202009"/>
          <a:ext cx="469773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IE" sz="1700" kern="1200"/>
            <a:t>Cycling – we encourage students to cycle but please ensure they wear a helmet and lock their bike securely, walk while in school grounds</a:t>
          </a:r>
          <a:r>
            <a:rPr lang="en-IE" sz="1700" kern="1200">
              <a:latin typeface="Calibri Light" panose="020F0302020204030204"/>
            </a:rPr>
            <a:t> and use a light during darker months</a:t>
          </a:r>
          <a:endParaRPr lang="en-IE" sz="1700" kern="1200"/>
        </a:p>
      </dsp:txBody>
      <dsp:txXfrm>
        <a:off x="0" y="2202009"/>
        <a:ext cx="4697730" cy="1100668"/>
      </dsp:txXfrm>
    </dsp:sp>
    <dsp:sp modelId="{A475EA93-0CA0-4BBD-BD9F-8CBFD37A6E20}">
      <dsp:nvSpPr>
        <dsp:cNvPr id="0" name=""/>
        <dsp:cNvSpPr/>
      </dsp:nvSpPr>
      <dsp:spPr>
        <a:xfrm>
          <a:off x="0" y="3302678"/>
          <a:ext cx="469773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31A55-8CFA-463F-810F-6F0023F4C801}">
      <dsp:nvSpPr>
        <dsp:cNvPr id="0" name=""/>
        <dsp:cNvSpPr/>
      </dsp:nvSpPr>
      <dsp:spPr>
        <a:xfrm>
          <a:off x="0" y="3302678"/>
          <a:ext cx="469773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IE" sz="1700" kern="1200"/>
            <a:t>Cars – there is no room for parents to park on-site </a:t>
          </a:r>
          <a:endParaRPr lang="en-US" sz="1700" kern="1200">
            <a:latin typeface="Calibri Light" panose="020F0302020204030204"/>
          </a:endParaRPr>
        </a:p>
      </dsp:txBody>
      <dsp:txXfrm>
        <a:off x="0" y="3302678"/>
        <a:ext cx="4697730" cy="1100668"/>
      </dsp:txXfrm>
    </dsp:sp>
    <dsp:sp modelId="{94759124-9D2D-4CA3-91FC-3B4069244812}">
      <dsp:nvSpPr>
        <dsp:cNvPr id="0" name=""/>
        <dsp:cNvSpPr/>
      </dsp:nvSpPr>
      <dsp:spPr>
        <a:xfrm>
          <a:off x="0" y="4403347"/>
          <a:ext cx="469773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D0517-6FAD-42C3-849D-2DADAB5A4692}">
      <dsp:nvSpPr>
        <dsp:cNvPr id="0" name=""/>
        <dsp:cNvSpPr/>
      </dsp:nvSpPr>
      <dsp:spPr>
        <a:xfrm>
          <a:off x="0" y="4403347"/>
          <a:ext cx="469773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IE" sz="1700" kern="1200">
              <a:solidFill>
                <a:schemeClr val="tx1"/>
              </a:solidFill>
              <a:latin typeface="Calibri Light" panose="020F0302020204030204"/>
            </a:rPr>
            <a:t>Not permitted to drop/collect students from front</a:t>
          </a:r>
          <a:r>
            <a:rPr lang="en-IE" sz="1700" kern="1200">
              <a:solidFill>
                <a:schemeClr val="tx1"/>
              </a:solidFill>
            </a:rPr>
            <a:t> </a:t>
          </a:r>
          <a:r>
            <a:rPr lang="en-IE" sz="1700" kern="1200">
              <a:solidFill>
                <a:schemeClr val="tx1"/>
              </a:solidFill>
              <a:latin typeface="Calibri Light" panose="020F0302020204030204"/>
            </a:rPr>
            <a:t>entrance -&gt; Arrange</a:t>
          </a:r>
          <a:r>
            <a:rPr lang="en-IE" sz="1700" kern="1200">
              <a:solidFill>
                <a:schemeClr val="tx1"/>
              </a:solidFill>
            </a:rPr>
            <a:t> to meet your child further away from the school entrance</a:t>
          </a:r>
          <a:endParaRPr lang="en-US" sz="1700" kern="1200">
            <a:solidFill>
              <a:schemeClr val="tx1"/>
            </a:solidFill>
            <a:latin typeface="Calibri Light" panose="020F0302020204030204"/>
          </a:endParaRPr>
        </a:p>
      </dsp:txBody>
      <dsp:txXfrm>
        <a:off x="0" y="4403347"/>
        <a:ext cx="4697730" cy="11006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FA3C6-F034-473A-9180-C52700FE642B}">
      <dsp:nvSpPr>
        <dsp:cNvPr id="0" name=""/>
        <dsp:cNvSpPr/>
      </dsp:nvSpPr>
      <dsp:spPr>
        <a:xfrm>
          <a:off x="96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5E874-7DAF-4320-8C47-9496EED9A0DE}">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rtl="0">
            <a:lnSpc>
              <a:spcPct val="90000"/>
            </a:lnSpc>
            <a:spcBef>
              <a:spcPct val="0"/>
            </a:spcBef>
            <a:spcAft>
              <a:spcPct val="35000"/>
            </a:spcAft>
            <a:buNone/>
          </a:pPr>
          <a:r>
            <a:rPr lang="en-US" sz="5600" kern="1200"/>
            <a:t>Kevin Mc Gowan</a:t>
          </a:r>
        </a:p>
      </dsp:txBody>
      <dsp:txXfrm>
        <a:off x="439276" y="1343970"/>
        <a:ext cx="3253493" cy="2020089"/>
      </dsp:txXfrm>
    </dsp:sp>
    <dsp:sp modelId="{B2B59893-05C6-41C3-96A2-62F5076BBA79}">
      <dsp:nvSpPr>
        <dsp:cNvPr id="0" name=""/>
        <dsp:cNvSpPr/>
      </dsp:nvSpPr>
      <dsp:spPr>
        <a:xfrm>
          <a:off x="4131082" y="924430"/>
          <a:ext cx="3379189" cy="21457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18937-CAF9-4C63-B9F8-5ED5C32365BA}">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Deputy Principal</a:t>
          </a:r>
        </a:p>
      </dsp:txBody>
      <dsp:txXfrm>
        <a:off x="4569396" y="1343970"/>
        <a:ext cx="3253493" cy="2020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379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379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379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CFDF4F7-F20A-413A-B913-584F9A4C794A}" type="slidenum">
              <a:rPr lang="en-US"/>
              <a:pPr/>
              <a:t>‹#›</a:t>
            </a:fld>
            <a:endParaRPr lang="en-US"/>
          </a:p>
        </p:txBody>
      </p:sp>
    </p:spTree>
    <p:extLst>
      <p:ext uri="{BB962C8B-B14F-4D97-AF65-F5344CB8AC3E}">
        <p14:creationId xmlns:p14="http://schemas.microsoft.com/office/powerpoint/2010/main" val="3857491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GB"/>
          </a:p>
        </p:txBody>
      </p:sp>
      <p:sp>
        <p:nvSpPr>
          <p:cNvPr id="3993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GB"/>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79768" y="4715155"/>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994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GB"/>
          </a:p>
        </p:txBody>
      </p:sp>
      <p:sp>
        <p:nvSpPr>
          <p:cNvPr id="3994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EFD750E-EEA0-42E1-8885-61CC1B27CBC9}" type="slidenum">
              <a:rPr lang="en-GB"/>
              <a:pPr/>
              <a:t>‹#›</a:t>
            </a:fld>
            <a:endParaRPr lang="en-GB"/>
          </a:p>
        </p:txBody>
      </p:sp>
    </p:spTree>
    <p:extLst>
      <p:ext uri="{BB962C8B-B14F-4D97-AF65-F5344CB8AC3E}">
        <p14:creationId xmlns:p14="http://schemas.microsoft.com/office/powerpoint/2010/main" val="3216323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4A204-92F0-48A5-AB13-6D6689996F1F}" type="slidenum">
              <a:rPr lang="en-GB"/>
              <a:pPr/>
              <a:t>1</a:t>
            </a:fld>
            <a:endParaRPr lang="en-GB"/>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790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777BC-C2E9-4B5C-8E96-208F538E7560}" type="slidenum">
              <a:rPr lang="en-GB"/>
              <a:pPr/>
              <a:t>31</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70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01FB3-267E-4B1C-BD11-C8F547125F59}" type="slidenum">
              <a:rPr lang="en-GB"/>
              <a:pPr/>
              <a:t>33</a:t>
            </a:fld>
            <a:endParaRPr lang="en-GB"/>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5687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EFD750E-EEA0-42E1-8885-61CC1B27CBC9}" type="slidenum">
              <a:rPr lang="en-GB" smtClean="0"/>
              <a:pPr/>
              <a:t>37</a:t>
            </a:fld>
            <a:endParaRPr lang="en-GB"/>
          </a:p>
        </p:txBody>
      </p:sp>
    </p:spTree>
    <p:extLst>
      <p:ext uri="{BB962C8B-B14F-4D97-AF65-F5344CB8AC3E}">
        <p14:creationId xmlns:p14="http://schemas.microsoft.com/office/powerpoint/2010/main" val="189591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0B530-C9E7-4935-B505-B1E630307313}" type="slidenum">
              <a:rPr lang="en-GB"/>
              <a:pPr/>
              <a:t>39</a:t>
            </a:fld>
            <a:endParaRPr lang="en-GB"/>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Have classroom rules to show</a:t>
            </a:r>
          </a:p>
        </p:txBody>
      </p:sp>
    </p:spTree>
    <p:extLst>
      <p:ext uri="{BB962C8B-B14F-4D97-AF65-F5344CB8AC3E}">
        <p14:creationId xmlns:p14="http://schemas.microsoft.com/office/powerpoint/2010/main" val="77555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DCDA2-6F11-41C3-8F6D-1801493DB179}" type="slidenum">
              <a:rPr lang="en-GB"/>
              <a:pPr/>
              <a:t>40</a:t>
            </a:fld>
            <a:endParaRPr lang="en-GB"/>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534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272B7-7BA1-4DBC-8F5C-2B7F1BC9CC67}" type="slidenum">
              <a:rPr lang="en-GB"/>
              <a:pPr/>
              <a:t>41</a:t>
            </a:fld>
            <a:endParaRPr lang="en-GB"/>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20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9DD37-1D3C-42A4-9DE4-955B6ABBD307}" type="slidenum">
              <a:rPr lang="en-GB"/>
              <a:pPr/>
              <a:t>3</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While many of you have already experienced our</a:t>
            </a:r>
            <a:r>
              <a:rPr lang="en-US" baseline="0"/>
              <a:t> school through previous children</a:t>
            </a:r>
            <a:r>
              <a:rPr lang="en-US"/>
              <a:t> – this year</a:t>
            </a:r>
            <a:r>
              <a:rPr lang="en-US" baseline="0"/>
              <a:t> may be a little different – different student may require different supports; a different child has different needs, change in some courses/subjects.</a:t>
            </a:r>
            <a:endParaRPr lang="en-US"/>
          </a:p>
        </p:txBody>
      </p:sp>
    </p:spTree>
    <p:extLst>
      <p:ext uri="{BB962C8B-B14F-4D97-AF65-F5344CB8AC3E}">
        <p14:creationId xmlns:p14="http://schemas.microsoft.com/office/powerpoint/2010/main" val="29470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8D83-3B24-43A6-AF50-968BD87B528A}" type="slidenum">
              <a:rPr lang="en-GB"/>
              <a:pPr/>
              <a:t>4</a:t>
            </a:fld>
            <a:endParaRPr lang="en-GB"/>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957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233F6-36E9-4DF2-B8B9-347ADC8A8F58}" type="slidenum">
              <a:rPr lang="en-GB"/>
              <a:pPr/>
              <a:t>9</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739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559EC-AB0C-4294-A1BD-928BDA68B18F}" type="slidenum">
              <a:rPr lang="en-GB"/>
              <a:pPr/>
              <a:t>10</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211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EFD750E-EEA0-42E1-8885-61CC1B27CBC9}" type="slidenum">
              <a:rPr lang="en-GB" smtClean="0"/>
              <a:pPr/>
              <a:t>11</a:t>
            </a:fld>
            <a:endParaRPr lang="en-GB"/>
          </a:p>
        </p:txBody>
      </p:sp>
    </p:spTree>
    <p:extLst>
      <p:ext uri="{BB962C8B-B14F-4D97-AF65-F5344CB8AC3E}">
        <p14:creationId xmlns:p14="http://schemas.microsoft.com/office/powerpoint/2010/main" val="243910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24DC3-164F-44FE-BBBF-75A74004C18B}" type="slidenum">
              <a:rPr lang="en-GB"/>
              <a:pPr/>
              <a:t>14</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855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D39F2-114D-4BC1-BACD-EFF95E547F08}" type="slidenum">
              <a:rPr lang="en-GB"/>
              <a:pPr/>
              <a:t>24</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7626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02586-BB68-4422-B303-396B5E875906}" type="slidenum">
              <a:rPr lang="en-GB"/>
              <a:pPr/>
              <a:t>29</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223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362507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77736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68387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a:t>Click to edit Master title style</a:t>
            </a:r>
            <a:endParaRPr lang="en-IE"/>
          </a:p>
        </p:txBody>
      </p:sp>
      <p:sp>
        <p:nvSpPr>
          <p:cNvPr id="3" name="Table Placeholder 2"/>
          <p:cNvSpPr>
            <a:spLocks noGrp="1"/>
          </p:cNvSpPr>
          <p:nvPr>
            <p:ph type="tbl" idx="1"/>
          </p:nvPr>
        </p:nvSpPr>
        <p:spPr>
          <a:xfrm>
            <a:off x="1752600" y="1524000"/>
            <a:ext cx="7010400" cy="4572000"/>
          </a:xfrm>
        </p:spPr>
        <p:txBody>
          <a:bodyPr/>
          <a:lstStyle/>
          <a:p>
            <a:endParaRPr lang="en-IE"/>
          </a:p>
        </p:txBody>
      </p:sp>
      <p:sp>
        <p:nvSpPr>
          <p:cNvPr id="4" name="Date Placeholder 3"/>
          <p:cNvSpPr>
            <a:spLocks noGrp="1"/>
          </p:cNvSpPr>
          <p:nvPr>
            <p:ph type="dt" sz="half" idx="10"/>
          </p:nvPr>
        </p:nvSpPr>
        <p:spPr>
          <a:xfrm>
            <a:off x="1905000" y="6400800"/>
            <a:ext cx="1371600" cy="457200"/>
          </a:xfrm>
        </p:spPr>
        <p:txBody>
          <a:bodyPr/>
          <a:lstStyle>
            <a:lvl1pPr>
              <a:defRPr/>
            </a:lvl1pPr>
          </a:lstStyle>
          <a:p>
            <a:endParaRPr lang="en-US"/>
          </a:p>
        </p:txBody>
      </p:sp>
      <p:sp>
        <p:nvSpPr>
          <p:cNvPr id="5" name="Footer Placeholder 4"/>
          <p:cNvSpPr>
            <a:spLocks noGrp="1"/>
          </p:cNvSpPr>
          <p:nvPr>
            <p:ph type="ftr" sz="quarter" idx="11"/>
          </p:nvPr>
        </p:nvSpPr>
        <p:spPr>
          <a:xfrm>
            <a:off x="4316413" y="6400800"/>
            <a:ext cx="2084387"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7391400" y="6400800"/>
            <a:ext cx="1371600" cy="457200"/>
          </a:xfrm>
        </p:spPr>
        <p:txBody>
          <a:bodyPr/>
          <a:lstStyle>
            <a:lvl1pPr>
              <a:defRPr/>
            </a:lvl1pPr>
          </a:lstStyle>
          <a:p>
            <a:fld id="{B8BB7BFC-9A54-4CB4-919B-5B55E3A6342B}" type="slidenum">
              <a:rPr lang="en-US"/>
              <a:pPr/>
              <a:t>‹#›</a:t>
            </a:fld>
            <a:endParaRPr lang="en-US"/>
          </a:p>
        </p:txBody>
      </p:sp>
    </p:spTree>
    <p:extLst>
      <p:ext uri="{BB962C8B-B14F-4D97-AF65-F5344CB8AC3E}">
        <p14:creationId xmlns:p14="http://schemas.microsoft.com/office/powerpoint/2010/main" val="4450108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07913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408834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176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391166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352517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92827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86799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45182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979754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sv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8/10/relationships/comments" Target="../comments/modernComment_171_CAA60B4E.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ie/en/circular/f33d5-exemptions-from-the-study-of-irish-post-primary/"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ie/en/school-reports/?school_roll_number=70080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hyperlink" Target="http://www.lucancc.ie" TargetMode="External"/><Relationship Id="rId4" Type="http://schemas.openxmlformats.org/officeDocument/2006/relationships/hyperlink" Target="mailto:Email:admin@lucancc.ie" TargetMode="External"/><Relationship Id="rId9" Type="http://schemas.openxmlformats.org/officeDocument/2006/relationships/hyperlink" Target="http://commons.wikimedia.org/wiki/File:Instagram_icon.pn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ucancc.ie/"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418318" y="317792"/>
            <a:ext cx="3500826" cy="3006163"/>
          </a:xfrm>
          <a:solidFill>
            <a:srgbClr val="C00000"/>
          </a:solidFill>
        </p:spPr>
        <p:txBody>
          <a:bodyPr vert="horz" lIns="91440" tIns="45720" rIns="91440" bIns="45720" rtlCol="0" anchor="b">
            <a:noAutofit/>
          </a:bodyPr>
          <a:lstStyle/>
          <a:p>
            <a:pPr algn="l"/>
            <a:r>
              <a:rPr lang="en-IE" sz="4400">
                <a:solidFill>
                  <a:srgbClr val="FFFFFF"/>
                </a:solidFill>
              </a:rPr>
              <a:t>INTRODUCING</a:t>
            </a:r>
            <a:br>
              <a:rPr lang="en-IE" sz="4400"/>
            </a:br>
            <a:r>
              <a:rPr lang="en-IE" sz="4400">
                <a:solidFill>
                  <a:srgbClr val="FFFFFF"/>
                </a:solidFill>
              </a:rPr>
              <a:t>Lucan Community College</a:t>
            </a:r>
            <a:endParaRPr lang="en-GB" sz="4400">
              <a:solidFill>
                <a:srgbClr val="FFFFFF"/>
              </a:solidFill>
              <a:cs typeface="Calibri Light" panose="020F0302020204030204"/>
            </a:endParaRPr>
          </a:p>
        </p:txBody>
      </p:sp>
      <p:sp>
        <p:nvSpPr>
          <p:cNvPr id="2051" name="Rectangle 3"/>
          <p:cNvSpPr>
            <a:spLocks noGrp="1" noChangeArrowheads="1"/>
          </p:cNvSpPr>
          <p:nvPr>
            <p:ph type="subTitle" idx="1"/>
          </p:nvPr>
        </p:nvSpPr>
        <p:spPr>
          <a:xfrm>
            <a:off x="345283" y="4022729"/>
            <a:ext cx="3286916" cy="2406594"/>
          </a:xfrm>
        </p:spPr>
        <p:txBody>
          <a:bodyPr anchor="t">
            <a:normAutofit/>
          </a:bodyPr>
          <a:lstStyle/>
          <a:p>
            <a:pPr algn="l"/>
            <a:r>
              <a:rPr lang="en-IE" sz="2800" b="1">
                <a:solidFill>
                  <a:srgbClr val="FFFFFF"/>
                </a:solidFill>
              </a:rPr>
              <a:t>Information Night for Parents/Guardians of Accepted Applicants 2026/27</a:t>
            </a:r>
            <a:endParaRPr lang="en-GB" sz="2800" b="1">
              <a:solidFill>
                <a:srgbClr val="FFFFFF"/>
              </a:solidFill>
              <a:cs typeface="Calibri" panose="020F0502020204030204"/>
            </a:endParaRPr>
          </a:p>
        </p:txBody>
      </p:sp>
      <p:cxnSp>
        <p:nvCxnSpPr>
          <p:cNvPr id="138" name="Straight Connector 13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89D3B07-549A-4842-B8BD-1854C14824AD}"/>
              </a:ext>
            </a:extLst>
          </p:cNvPr>
          <p:cNvSpPr>
            <a:spLocks noGrp="1"/>
          </p:cNvSpPr>
          <p:nvPr>
            <p:ph type="sldNum" sz="quarter" idx="12"/>
          </p:nvPr>
        </p:nvSpPr>
        <p:spPr>
          <a:xfrm>
            <a:off x="7868652" y="6356350"/>
            <a:ext cx="646697" cy="365125"/>
          </a:xfrm>
        </p:spPr>
        <p:txBody>
          <a:bodyPr>
            <a:normAutofit/>
          </a:bodyPr>
          <a:lstStyle/>
          <a:p>
            <a:pPr>
              <a:spcAft>
                <a:spcPts val="600"/>
              </a:spcAft>
            </a:pPr>
            <a:fld id="{A6883A87-11CC-441A-BC93-6DFED08C7668}" type="slidenum">
              <a:rPr lang="en-US"/>
              <a:pPr>
                <a:spcAft>
                  <a:spcPts val="600"/>
                </a:spcAft>
              </a:pPr>
              <a:t>1</a:t>
            </a:fld>
            <a:endParaRPr lang="en-US"/>
          </a:p>
        </p:txBody>
      </p:sp>
      <p:pic>
        <p:nvPicPr>
          <p:cNvPr id="4" name="Picture 4">
            <a:extLst>
              <a:ext uri="{FF2B5EF4-FFF2-40B4-BE49-F238E27FC236}">
                <a16:creationId xmlns:a16="http://schemas.microsoft.com/office/drawing/2014/main" id="{9717188E-18B4-426C-B854-4F643E7C0305}"/>
              </a:ext>
            </a:extLst>
          </p:cNvPr>
          <p:cNvPicPr>
            <a:picLocks noChangeAspect="1"/>
          </p:cNvPicPr>
          <p:nvPr/>
        </p:nvPicPr>
        <p:blipFill>
          <a:blip r:embed="rId3"/>
          <a:stretch>
            <a:fillRect/>
          </a:stretch>
        </p:blipFill>
        <p:spPr>
          <a:xfrm>
            <a:off x="4834647" y="1165960"/>
            <a:ext cx="3871608" cy="433152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a:xfrm>
            <a:off x="393555" y="620392"/>
            <a:ext cx="2856201" cy="5504688"/>
          </a:xfrm>
        </p:spPr>
        <p:txBody>
          <a:bodyPr>
            <a:normAutofit/>
          </a:bodyPr>
          <a:lstStyle/>
          <a:p>
            <a:r>
              <a:rPr lang="en-US">
                <a:solidFill>
                  <a:schemeClr val="bg1"/>
                </a:solidFill>
              </a:rPr>
              <a:t>Attendance </a:t>
            </a:r>
            <a:r>
              <a:rPr lang="en-IE">
                <a:solidFill>
                  <a:schemeClr val="bg1"/>
                </a:solidFill>
              </a:rPr>
              <a:t>and punctuality </a:t>
            </a:r>
            <a:endParaRPr lang="en-US">
              <a:solidFill>
                <a:schemeClr val="bg1"/>
              </a:solidFill>
            </a:endParaRPr>
          </a:p>
        </p:txBody>
      </p:sp>
      <p:sp>
        <p:nvSpPr>
          <p:cNvPr id="2" name="Slide Number Placeholder 1">
            <a:extLst>
              <a:ext uri="{FF2B5EF4-FFF2-40B4-BE49-F238E27FC236}">
                <a16:creationId xmlns:a16="http://schemas.microsoft.com/office/drawing/2014/main" id="{518EBB62-646F-439A-B2F6-7FA47D8D11CD}"/>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10</a:t>
            </a:fld>
            <a:endParaRPr lang="en-US"/>
          </a:p>
        </p:txBody>
      </p:sp>
      <p:graphicFrame>
        <p:nvGraphicFramePr>
          <p:cNvPr id="36869" name="Rectangle 3">
            <a:extLst>
              <a:ext uri="{FF2B5EF4-FFF2-40B4-BE49-F238E27FC236}">
                <a16:creationId xmlns:a16="http://schemas.microsoft.com/office/drawing/2014/main" id="{E1AA7454-EBFB-45FC-9C56-DB6FA86755A3}"/>
              </a:ext>
            </a:extLst>
          </p:cNvPr>
          <p:cNvGraphicFramePr>
            <a:graphicFrameLocks noGrp="1"/>
          </p:cNvGraphicFramePr>
          <p:nvPr>
            <p:ph idx="1"/>
            <p:extLst>
              <p:ext uri="{D42A27DB-BD31-4B8C-83A1-F6EECF244321}">
                <p14:modId xmlns:p14="http://schemas.microsoft.com/office/powerpoint/2010/main" val="498443299"/>
              </p:ext>
            </p:extLst>
          </p:nvPr>
        </p:nvGraphicFramePr>
        <p:xfrm>
          <a:off x="4101290" y="277402"/>
          <a:ext cx="4806403" cy="607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276" y="4921823"/>
            <a:ext cx="3703452" cy="1147150"/>
          </a:xfrm>
        </p:spPr>
        <p:txBody>
          <a:bodyPr vert="horz" lIns="91440" tIns="45720" rIns="91440" bIns="45720" rtlCol="0" anchor="t">
            <a:normAutofit/>
          </a:bodyPr>
          <a:lstStyle/>
          <a:p>
            <a:pPr algn="ctr"/>
            <a:r>
              <a:rPr lang="en-US" sz="5400" kern="1200">
                <a:latin typeface="+mj-lt"/>
                <a:ea typeface="+mj-ea"/>
                <a:cs typeface="+mj-cs"/>
              </a:rPr>
              <a:t>Uniform</a:t>
            </a:r>
            <a:endParaRPr lang="en-US">
              <a:ea typeface="+mj-ea"/>
              <a:cs typeface="+mj-cs"/>
            </a:endParaRPr>
          </a:p>
        </p:txBody>
      </p:sp>
      <p:sp>
        <p:nvSpPr>
          <p:cNvPr id="1029" name="Freeform: Shape 13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2798064"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Freeform: Shape 13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4332"/>
            <a:ext cx="3182112"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7152" r="19909" b="-3"/>
          <a:stretch/>
        </p:blipFill>
        <p:spPr>
          <a:xfrm>
            <a:off x="934929" y="10"/>
            <a:ext cx="2935224"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5" name="Picture 4"/>
          <p:cNvPicPr>
            <a:picLocks noChangeAspect="1"/>
          </p:cNvPicPr>
          <p:nvPr/>
        </p:nvPicPr>
        <p:blipFill rotWithShape="1">
          <a:blip r:embed="rId4"/>
          <a:srcRect t="14681" b="7150"/>
          <a:stretch/>
        </p:blipFill>
        <p:spPr>
          <a:xfrm>
            <a:off x="20" y="2288330"/>
            <a:ext cx="2673457"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39" name="Oval 13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05" y="303879"/>
            <a:ext cx="2386584"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8831" y="2382976"/>
            <a:ext cx="1440180" cy="192024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5"/>
          <a:srcRect l="14037" r="10969" b="9"/>
          <a:stretch/>
        </p:blipFill>
        <p:spPr>
          <a:xfrm>
            <a:off x="2812275" y="2547568"/>
            <a:ext cx="1193292"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4" name="Picture 9" descr="A group of people posing for the camera&#10;&#10;Description automatically generated">
            <a:extLst>
              <a:ext uri="{FF2B5EF4-FFF2-40B4-BE49-F238E27FC236}">
                <a16:creationId xmlns:a16="http://schemas.microsoft.com/office/drawing/2014/main" id="{9E63CE5D-8BFD-41CA-A5AB-73168B01F68C}"/>
              </a:ext>
            </a:extLst>
          </p:cNvPr>
          <p:cNvPicPr>
            <a:picLocks noChangeAspect="1"/>
          </p:cNvPicPr>
          <p:nvPr/>
        </p:nvPicPr>
        <p:blipFill rotWithShape="1">
          <a:blip r:embed="rId6"/>
          <a:srcRect t="4453" r="3" b="27549"/>
          <a:stretch/>
        </p:blipFill>
        <p:spPr>
          <a:xfrm>
            <a:off x="4195349" y="468471"/>
            <a:ext cx="2139696"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43" name="Freeform: Shape 14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4332"/>
            <a:ext cx="2579574"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7"/>
          <a:srcRect l="4914" r="4405" b="3"/>
          <a:stretch/>
        </p:blipFill>
        <p:spPr>
          <a:xfrm>
            <a:off x="6689070" y="-4330"/>
            <a:ext cx="2454929"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145" name="Freeform: Shape 14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498" y="3907418"/>
            <a:ext cx="2244502"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tick image&quot;">
            <a:extLst>
              <a:ext uri="{FF2B5EF4-FFF2-40B4-BE49-F238E27FC236}">
                <a16:creationId xmlns:a16="http://schemas.microsoft.com/office/drawing/2014/main" id="{3464F1F7-2673-4F1D-A3EC-3B4EBC20AF0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519" r="9488" b="-4"/>
          <a:stretch/>
        </p:blipFill>
        <p:spPr bwMode="auto">
          <a:xfrm>
            <a:off x="7021462" y="3717641"/>
            <a:ext cx="2121574"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058369B-B9B2-464D-BF59-D1B01550EEC3}"/>
              </a:ext>
            </a:extLst>
          </p:cNvPr>
          <p:cNvSpPr>
            <a:spLocks noGrp="1"/>
          </p:cNvSpPr>
          <p:nvPr>
            <p:ph type="sldNum" sz="quarter" idx="12"/>
          </p:nvPr>
        </p:nvSpPr>
        <p:spPr>
          <a:xfrm>
            <a:off x="8455647" y="6086106"/>
            <a:ext cx="510871" cy="570726"/>
          </a:xfrm>
          <a:prstGeom prst="ellipse">
            <a:avLst/>
          </a:prstGeom>
          <a:solidFill>
            <a:srgbClr val="7F7F7F"/>
          </a:solidFill>
        </p:spPr>
        <p:txBody>
          <a:bodyPr vert="horz" lIns="91440" tIns="45720" rIns="91440" bIns="45720" rtlCol="0" anchor="ctr">
            <a:normAutofit/>
          </a:bodyPr>
          <a:lstStyle/>
          <a:p>
            <a:pPr algn="ctr" eaLnBrk="1" hangingPunct="1">
              <a:spcAft>
                <a:spcPts val="600"/>
              </a:spcAft>
            </a:pPr>
            <a:fld id="{2149CDA5-2773-4B72-82C4-E514F7386FEB}" type="slidenum">
              <a:rPr lang="en-US" sz="1300">
                <a:solidFill>
                  <a:srgbClr val="FFFFFF"/>
                </a:solidFill>
                <a:latin typeface="+mn-lt"/>
                <a:cs typeface="+mn-cs"/>
              </a:rPr>
              <a:pPr algn="ctr" eaLnBrk="1" hangingPunct="1">
                <a:spcAft>
                  <a:spcPts val="600"/>
                </a:spcAft>
              </a:pPr>
              <a:t>11</a:t>
            </a:fld>
            <a:endParaRPr lang="en-US" sz="1300">
              <a:solidFill>
                <a:srgbClr val="FFFFFF"/>
              </a:solidFill>
              <a:latin typeface="+mn-lt"/>
              <a:cs typeface="+mn-cs"/>
            </a:endParaRPr>
          </a:p>
        </p:txBody>
      </p:sp>
      <p:sp>
        <p:nvSpPr>
          <p:cNvPr id="13" name="Oval 12"/>
          <p:cNvSpPr/>
          <p:nvPr/>
        </p:nvSpPr>
        <p:spPr bwMode="auto">
          <a:xfrm>
            <a:off x="8177552" y="1412776"/>
            <a:ext cx="210871" cy="160394"/>
          </a:xfrm>
          <a:prstGeom prst="ellips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5309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2EAA-E37B-2F15-269D-D25B11387A8A}"/>
              </a:ext>
            </a:extLst>
          </p:cNvPr>
          <p:cNvSpPr>
            <a:spLocks noGrp="1"/>
          </p:cNvSpPr>
          <p:nvPr>
            <p:ph type="title"/>
          </p:nvPr>
        </p:nvSpPr>
        <p:spPr>
          <a:xfrm>
            <a:off x="1435101" y="125000"/>
            <a:ext cx="7080249" cy="1123856"/>
          </a:xfrm>
        </p:spPr>
        <p:txBody>
          <a:bodyPr>
            <a:normAutofit/>
          </a:bodyPr>
          <a:lstStyle/>
          <a:p>
            <a:r>
              <a:rPr lang="en-US" sz="4300">
                <a:cs typeface="Calibri Light"/>
              </a:rPr>
              <a:t>Uniform overview</a:t>
            </a:r>
            <a:endParaRPr lang="en-US" sz="4300"/>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08938" y="-4508938"/>
            <a:ext cx="126124" cy="9144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ants">
            <a:extLst>
              <a:ext uri="{FF2B5EF4-FFF2-40B4-BE49-F238E27FC236}">
                <a16:creationId xmlns:a16="http://schemas.microsoft.com/office/drawing/2014/main" id="{9097ED2A-41B4-ED34-069F-41300D0731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339225"/>
            <a:ext cx="685800" cy="685800"/>
          </a:xfrm>
          <a:prstGeom prst="rect">
            <a:avLst/>
          </a:prstGeom>
        </p:spPr>
      </p:pic>
      <p:sp>
        <p:nvSpPr>
          <p:cNvPr id="3" name="Content Placeholder 2">
            <a:extLst>
              <a:ext uri="{FF2B5EF4-FFF2-40B4-BE49-F238E27FC236}">
                <a16:creationId xmlns:a16="http://schemas.microsoft.com/office/drawing/2014/main" id="{7E34422A-28C4-97BD-F2A0-2F50E814EA74}"/>
              </a:ext>
            </a:extLst>
          </p:cNvPr>
          <p:cNvSpPr>
            <a:spLocks noGrp="1"/>
          </p:cNvSpPr>
          <p:nvPr>
            <p:ph idx="1"/>
          </p:nvPr>
        </p:nvSpPr>
        <p:spPr>
          <a:xfrm>
            <a:off x="311684" y="1249324"/>
            <a:ext cx="8434187" cy="5292630"/>
          </a:xfrm>
        </p:spPr>
        <p:txBody>
          <a:bodyPr vert="horz" lIns="91440" tIns="45720" rIns="91440" bIns="45720" rtlCol="0" anchor="t">
            <a:normAutofit fontScale="77500" lnSpcReduction="20000"/>
          </a:bodyPr>
          <a:lstStyle/>
          <a:p>
            <a:pPr marL="0" indent="0">
              <a:buNone/>
            </a:pPr>
            <a:r>
              <a:rPr lang="en-US">
                <a:cs typeface="Calibri"/>
              </a:rPr>
              <a:t>Students wear kilt or trousers</a:t>
            </a:r>
            <a:endParaRPr lang="en-US">
              <a:ea typeface="Calibri"/>
              <a:cs typeface="Calibri"/>
            </a:endParaRPr>
          </a:p>
          <a:p>
            <a:r>
              <a:rPr lang="en-US" b="1">
                <a:cs typeface="Calibri"/>
              </a:rPr>
              <a:t>Plain black footwear</a:t>
            </a:r>
            <a:r>
              <a:rPr lang="en-US">
                <a:cs typeface="Calibri"/>
              </a:rPr>
              <a:t> - this is necessary because we have many outside parts to the school</a:t>
            </a:r>
            <a:endParaRPr lang="en-US">
              <a:ea typeface="Calibri"/>
              <a:cs typeface="Calibri"/>
            </a:endParaRPr>
          </a:p>
          <a:p>
            <a:r>
              <a:rPr lang="en-US" b="1">
                <a:cs typeface="Calibri"/>
              </a:rPr>
              <a:t>Compulsory crested school coat</a:t>
            </a:r>
            <a:r>
              <a:rPr lang="en-US">
                <a:cs typeface="Calibri"/>
              </a:rPr>
              <a:t> – 2 variations (Heavy and Lighter) - cannot wear own coat in-school</a:t>
            </a:r>
            <a:endParaRPr lang="en-US">
              <a:ea typeface="Calibri"/>
              <a:cs typeface="Calibri"/>
            </a:endParaRPr>
          </a:p>
          <a:p>
            <a:endParaRPr lang="en-US">
              <a:latin typeface="Calibri"/>
              <a:ea typeface="Calibri"/>
              <a:cs typeface="Calibri"/>
            </a:endParaRPr>
          </a:p>
          <a:p>
            <a:pPr marL="0" indent="0">
              <a:buNone/>
            </a:pPr>
            <a:r>
              <a:rPr lang="en-US">
                <a:highlight>
                  <a:srgbClr val="FFFFFF"/>
                </a:highlight>
                <a:latin typeface="Calibri"/>
                <a:ea typeface="Calibri"/>
                <a:cs typeface="Calibri"/>
              </a:rPr>
              <a:t>PE Uniform:</a:t>
            </a:r>
            <a:endParaRPr lang="en-US">
              <a:latin typeface="Calibri"/>
              <a:ea typeface="Calibri"/>
              <a:cs typeface="Calibri"/>
            </a:endParaRPr>
          </a:p>
          <a:p>
            <a:r>
              <a:rPr lang="en-US" b="1">
                <a:highlight>
                  <a:srgbClr val="FFFFFF"/>
                </a:highlight>
                <a:latin typeface="Calibri"/>
                <a:ea typeface="Calibri"/>
                <a:cs typeface="Calibri"/>
              </a:rPr>
              <a:t>Crested tracksuit top</a:t>
            </a:r>
            <a:r>
              <a:rPr lang="en-US">
                <a:highlight>
                  <a:srgbClr val="FFFFFF"/>
                </a:highlight>
                <a:latin typeface="Calibri"/>
                <a:ea typeface="Calibri"/>
                <a:cs typeface="Calibri"/>
              </a:rPr>
              <a:t> (School Warehouse only*)</a:t>
            </a:r>
            <a:endParaRPr lang="en-US">
              <a:latin typeface="Calibri"/>
              <a:ea typeface="Calibri"/>
              <a:cs typeface="Calibri"/>
            </a:endParaRPr>
          </a:p>
          <a:p>
            <a:r>
              <a:rPr lang="en-US" b="1">
                <a:highlight>
                  <a:srgbClr val="FFFFFF"/>
                </a:highlight>
                <a:latin typeface="Calibri"/>
                <a:ea typeface="Calibri"/>
                <a:cs typeface="Calibri"/>
              </a:rPr>
              <a:t>Black Crested Polo Shirt </a:t>
            </a:r>
            <a:r>
              <a:rPr lang="en-US">
                <a:highlight>
                  <a:srgbClr val="FFFFFF"/>
                </a:highlight>
                <a:latin typeface="Calibri"/>
                <a:ea typeface="Calibri"/>
                <a:cs typeface="Calibri"/>
              </a:rPr>
              <a:t>(School Warehouse) or Plain Black T-Shirt (no logo, wording, patterns or other </a:t>
            </a:r>
            <a:r>
              <a:rPr lang="en-US" err="1">
                <a:highlight>
                  <a:srgbClr val="FFFFFF"/>
                </a:highlight>
                <a:latin typeface="Calibri"/>
                <a:ea typeface="Calibri"/>
                <a:cs typeface="Calibri"/>
              </a:rPr>
              <a:t>colours</a:t>
            </a:r>
            <a:r>
              <a:rPr lang="en-US">
                <a:highlight>
                  <a:srgbClr val="FFFFFF"/>
                </a:highlight>
                <a:latin typeface="Calibri"/>
                <a:ea typeface="Calibri"/>
                <a:cs typeface="Calibri"/>
              </a:rPr>
              <a:t> permitted)</a:t>
            </a:r>
            <a:endParaRPr lang="en-US">
              <a:latin typeface="Calibri"/>
              <a:ea typeface="Calibri"/>
              <a:cs typeface="Calibri"/>
            </a:endParaRPr>
          </a:p>
          <a:p>
            <a:r>
              <a:rPr lang="en-US" b="1">
                <a:highlight>
                  <a:srgbClr val="FFFFFF"/>
                </a:highlight>
                <a:latin typeface="Calibri"/>
                <a:ea typeface="Calibri"/>
                <a:cs typeface="Calibri"/>
              </a:rPr>
              <a:t>LCC tracksuit bottoms</a:t>
            </a:r>
            <a:r>
              <a:rPr lang="en-US">
                <a:highlight>
                  <a:srgbClr val="FFFFFF"/>
                </a:highlight>
                <a:latin typeface="Calibri"/>
                <a:ea typeface="Calibri"/>
                <a:cs typeface="Calibri"/>
              </a:rPr>
              <a:t> (School Warehouse) or Plain Black Tracksuit bottoms (no logo, wording, patterns or other </a:t>
            </a:r>
            <a:r>
              <a:rPr lang="en-US" err="1">
                <a:highlight>
                  <a:srgbClr val="FFFFFF"/>
                </a:highlight>
                <a:latin typeface="Calibri"/>
                <a:ea typeface="Calibri"/>
                <a:cs typeface="Calibri"/>
              </a:rPr>
              <a:t>colours</a:t>
            </a:r>
            <a:r>
              <a:rPr lang="en-US">
                <a:highlight>
                  <a:srgbClr val="FFFFFF"/>
                </a:highlight>
                <a:latin typeface="Calibri"/>
                <a:ea typeface="Calibri"/>
                <a:cs typeface="Calibri"/>
              </a:rPr>
              <a:t> permitted)</a:t>
            </a:r>
            <a:endParaRPr lang="en-US">
              <a:latin typeface="Calibri"/>
              <a:ea typeface="Calibri"/>
              <a:cs typeface="Calibri"/>
            </a:endParaRPr>
          </a:p>
          <a:p>
            <a:r>
              <a:rPr lang="en-US">
                <a:highlight>
                  <a:srgbClr val="FFFFFF"/>
                </a:highlight>
                <a:latin typeface="Calibri"/>
                <a:ea typeface="Calibri"/>
                <a:cs typeface="Calibri"/>
              </a:rPr>
              <a:t>Optional extra – Black LCC Crested Sports </a:t>
            </a:r>
            <a:r>
              <a:rPr lang="en-US" b="1">
                <a:highlight>
                  <a:srgbClr val="FFFFFF"/>
                </a:highlight>
                <a:latin typeface="Calibri"/>
                <a:ea typeface="Calibri"/>
                <a:cs typeface="Calibri"/>
              </a:rPr>
              <a:t>Leggings</a:t>
            </a:r>
            <a:r>
              <a:rPr lang="en-US">
                <a:highlight>
                  <a:srgbClr val="FFFFFF"/>
                </a:highlight>
                <a:latin typeface="Calibri"/>
                <a:ea typeface="Calibri"/>
                <a:cs typeface="Calibri"/>
              </a:rPr>
              <a:t> (School Warehouse only*)</a:t>
            </a:r>
            <a:endParaRPr lang="en-US">
              <a:latin typeface="Calibri"/>
              <a:ea typeface="Calibri" panose="020F0502020204030204"/>
              <a:cs typeface="Calibri" panose="020F0502020204030204"/>
            </a:endParaRPr>
          </a:p>
          <a:p>
            <a:endParaRPr lang="en-US">
              <a:highlight>
                <a:srgbClr val="FFFFFF"/>
              </a:highlight>
              <a:ea typeface="Calibri"/>
              <a:cs typeface="Calibri"/>
            </a:endParaRPr>
          </a:p>
          <a:p>
            <a:pPr marL="0" indent="0">
              <a:buNone/>
            </a:pPr>
            <a:r>
              <a:rPr lang="en-US" b="1" u="sng">
                <a:ea typeface="Calibri"/>
                <a:cs typeface="Calibri"/>
              </a:rPr>
              <a:t>Full details of uniform and uniform supplier on website</a:t>
            </a:r>
          </a:p>
        </p:txBody>
      </p:sp>
      <p:sp>
        <p:nvSpPr>
          <p:cNvPr id="4" name="Slide Number Placeholder 3">
            <a:extLst>
              <a:ext uri="{FF2B5EF4-FFF2-40B4-BE49-F238E27FC236}">
                <a16:creationId xmlns:a16="http://schemas.microsoft.com/office/drawing/2014/main" id="{2B0222D0-E503-B997-B60C-0D539C4FF7BF}"/>
              </a:ext>
            </a:extLst>
          </p:cNvPr>
          <p:cNvSpPr>
            <a:spLocks noGrp="1"/>
          </p:cNvSpPr>
          <p:nvPr>
            <p:ph type="sldNum" sz="quarter" idx="12"/>
          </p:nvPr>
        </p:nvSpPr>
        <p:spPr/>
        <p:txBody>
          <a:bodyPr/>
          <a:lstStyle/>
          <a:p>
            <a:fld id="{48F63A3B-78C7-47BE-AE5E-E10140E04643}" type="slidenum">
              <a:rPr lang="en-US" dirty="0"/>
              <a:t>12</a:t>
            </a:fld>
            <a:endParaRPr lang="en-GB"/>
          </a:p>
        </p:txBody>
      </p:sp>
    </p:spTree>
    <p:extLst>
      <p:ext uri="{BB962C8B-B14F-4D97-AF65-F5344CB8AC3E}">
        <p14:creationId xmlns:p14="http://schemas.microsoft.com/office/powerpoint/2010/main" val="358878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197" y="620392"/>
            <a:ext cx="3815888" cy="5504688"/>
          </a:xfrm>
        </p:spPr>
        <p:txBody>
          <a:bodyPr>
            <a:normAutofit/>
          </a:bodyPr>
          <a:lstStyle/>
          <a:p>
            <a:r>
              <a:rPr lang="en-IE" sz="5400" b="1">
                <a:solidFill>
                  <a:schemeClr val="bg1"/>
                </a:solidFill>
              </a:rPr>
              <a:t>Tip 2:</a:t>
            </a:r>
            <a:r>
              <a:rPr lang="en-IE" sz="4800">
                <a:solidFill>
                  <a:schemeClr val="bg1"/>
                </a:solidFill>
              </a:rPr>
              <a:t> </a:t>
            </a:r>
            <a:br>
              <a:rPr lang="en-IE" sz="4800"/>
            </a:br>
            <a:r>
              <a:rPr lang="en-IE">
                <a:solidFill>
                  <a:schemeClr val="bg1"/>
                </a:solidFill>
              </a:rPr>
              <a:t>Communication</a:t>
            </a:r>
          </a:p>
        </p:txBody>
      </p:sp>
      <p:sp>
        <p:nvSpPr>
          <p:cNvPr id="4" name="Slide Number Placeholder 3">
            <a:extLst>
              <a:ext uri="{FF2B5EF4-FFF2-40B4-BE49-F238E27FC236}">
                <a16:creationId xmlns:a16="http://schemas.microsoft.com/office/drawing/2014/main" id="{C25F5F8E-A77B-4556-9A4F-0ADAE93EA6FB}"/>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13</a:t>
            </a:fld>
            <a:endParaRPr lang="en-US"/>
          </a:p>
        </p:txBody>
      </p:sp>
      <p:graphicFrame>
        <p:nvGraphicFramePr>
          <p:cNvPr id="6" name="Content Placeholder 2">
            <a:extLst>
              <a:ext uri="{FF2B5EF4-FFF2-40B4-BE49-F238E27FC236}">
                <a16:creationId xmlns:a16="http://schemas.microsoft.com/office/drawing/2014/main" id="{1887125C-86CD-4177-8312-23E789B81005}"/>
              </a:ext>
            </a:extLst>
          </p:cNvPr>
          <p:cNvGraphicFramePr>
            <a:graphicFrameLocks noGrp="1"/>
          </p:cNvGraphicFramePr>
          <p:nvPr>
            <p:ph idx="1"/>
            <p:extLst>
              <p:ext uri="{D42A27DB-BD31-4B8C-83A1-F6EECF244321}">
                <p14:modId xmlns:p14="http://schemas.microsoft.com/office/powerpoint/2010/main" val="1424198400"/>
              </p:ext>
            </p:extLst>
          </p:nvPr>
        </p:nvGraphicFramePr>
        <p:xfrm>
          <a:off x="4101291" y="413359"/>
          <a:ext cx="4697730" cy="587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41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4197375" y="236590"/>
            <a:ext cx="4316172" cy="695124"/>
          </a:xfrm>
        </p:spPr>
        <p:txBody>
          <a:bodyPr anchor="b">
            <a:normAutofit/>
          </a:bodyPr>
          <a:lstStyle/>
          <a:p>
            <a:r>
              <a:rPr lang="en-IE" sz="3500"/>
              <a:t>Reporting on Progress</a:t>
            </a:r>
            <a:endParaRPr lang="en-GB" sz="350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03" r="18300"/>
          <a:stretch/>
        </p:blipFill>
        <p:spPr bwMode="auto">
          <a:xfrm>
            <a:off x="801097" y="1184632"/>
            <a:ext cx="2907124" cy="40570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Rectangle 3"/>
          <p:cNvSpPr>
            <a:spLocks noGrp="1" noChangeArrowheads="1"/>
          </p:cNvSpPr>
          <p:nvPr>
            <p:ph idx="1"/>
          </p:nvPr>
        </p:nvSpPr>
        <p:spPr>
          <a:xfrm>
            <a:off x="4197376" y="1184631"/>
            <a:ext cx="4580864" cy="4554381"/>
          </a:xfrm>
        </p:spPr>
        <p:txBody>
          <a:bodyPr anchor="t">
            <a:normAutofit lnSpcReduction="10000"/>
          </a:bodyPr>
          <a:lstStyle/>
          <a:p>
            <a:r>
              <a:rPr lang="en-IE" sz="2400"/>
              <a:t>Twice Yearly reports on academic and social progress in school year – usually Christmas and Summer (accessed through </a:t>
            </a:r>
            <a:r>
              <a:rPr lang="en-IE" sz="2400" err="1"/>
              <a:t>VSware</a:t>
            </a:r>
            <a:r>
              <a:rPr lang="en-IE" sz="2400"/>
              <a:t> system)</a:t>
            </a:r>
          </a:p>
          <a:p>
            <a:r>
              <a:rPr lang="en-IE" sz="2400"/>
              <a:t>Annual Parent Teacher Meeting (short conversation with subject teachers)</a:t>
            </a:r>
            <a:endParaRPr lang="en-IE" sz="2400">
              <a:ea typeface="Calibri"/>
              <a:cs typeface="Calibri"/>
            </a:endParaRPr>
          </a:p>
          <a:p>
            <a:r>
              <a:rPr lang="en-IE" sz="2400"/>
              <a:t>Where an issue of serious concern arises, please contact front office to arranged individual teacher/tutor/Year Head meeting with parent</a:t>
            </a:r>
            <a:endParaRPr lang="en-IE" sz="2400">
              <a:ea typeface="Calibri" panose="020F0502020204030204"/>
              <a:cs typeface="Calibri"/>
            </a:endParaRPr>
          </a:p>
        </p:txBody>
      </p:sp>
      <p:sp>
        <p:nvSpPr>
          <p:cNvPr id="202" name="Rectangle 20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788BF84-1EB0-4FD7-BA98-9024B0946E6E}"/>
              </a:ext>
            </a:extLst>
          </p:cNvPr>
          <p:cNvSpPr>
            <a:spLocks noGrp="1"/>
          </p:cNvSpPr>
          <p:nvPr>
            <p:ph type="sldNum" sz="quarter" idx="12"/>
          </p:nvPr>
        </p:nvSpPr>
        <p:spPr>
          <a:xfrm>
            <a:off x="8778240" y="6455664"/>
            <a:ext cx="336042" cy="365125"/>
          </a:xfrm>
        </p:spPr>
        <p:txBody>
          <a:bodyPr>
            <a:normAutofit/>
          </a:bodyPr>
          <a:lstStyle/>
          <a:p>
            <a:pPr>
              <a:spcAft>
                <a:spcPts val="600"/>
              </a:spcAft>
            </a:pPr>
            <a:fld id="{2149CDA5-2773-4B72-82C4-E514F7386FEB}" type="slidenum">
              <a:rPr lang="en-US" sz="1000">
                <a:solidFill>
                  <a:srgbClr val="FFFFFF"/>
                </a:solidFill>
              </a:rPr>
              <a:pPr>
                <a:spcAft>
                  <a:spcPts val="600"/>
                </a:spcAft>
              </a:pPr>
              <a:t>14</a:t>
            </a:fld>
            <a:endParaRPr lang="en-US" sz="1000">
              <a:solidFill>
                <a:srgbClr val="FFFFFF"/>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9CA4B-D846-9541-BBF0-049FCF0DA88B}"/>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Tips for incoming parents &amp; students</a:t>
            </a:r>
          </a:p>
        </p:txBody>
      </p:sp>
      <p:pic>
        <p:nvPicPr>
          <p:cNvPr id="4" name="Picture 4">
            <a:extLst>
              <a:ext uri="{FF2B5EF4-FFF2-40B4-BE49-F238E27FC236}">
                <a16:creationId xmlns:a16="http://schemas.microsoft.com/office/drawing/2014/main" id="{50B9477F-24D6-A844-971E-73F67D2BE99A}"/>
              </a:ext>
            </a:extLst>
          </p:cNvPr>
          <p:cNvPicPr>
            <a:picLocks noChangeAspect="1"/>
          </p:cNvPicPr>
          <p:nvPr/>
        </p:nvPicPr>
        <p:blipFill>
          <a:blip r:embed="rId2"/>
          <a:stretch>
            <a:fillRect/>
          </a:stretch>
        </p:blipFill>
        <p:spPr>
          <a:xfrm>
            <a:off x="3582987" y="1520764"/>
            <a:ext cx="5085525" cy="3814143"/>
          </a:xfrm>
          <a:prstGeom prst="rect">
            <a:avLst/>
          </a:prstGeom>
        </p:spPr>
      </p:pic>
      <p:sp>
        <p:nvSpPr>
          <p:cNvPr id="3" name="Slide Number Placeholder 2">
            <a:extLst>
              <a:ext uri="{FF2B5EF4-FFF2-40B4-BE49-F238E27FC236}">
                <a16:creationId xmlns:a16="http://schemas.microsoft.com/office/drawing/2014/main" id="{809C63BF-0076-D0F1-3F1F-11D4975572D0}"/>
              </a:ext>
            </a:extLst>
          </p:cNvPr>
          <p:cNvSpPr>
            <a:spLocks noGrp="1"/>
          </p:cNvSpPr>
          <p:nvPr>
            <p:ph type="sldNum" sz="quarter" idx="12"/>
          </p:nvPr>
        </p:nvSpPr>
        <p:spPr/>
        <p:txBody>
          <a:bodyPr/>
          <a:lstStyle/>
          <a:p>
            <a:fld id="{48F63A3B-78C7-47BE-AE5E-E10140E04643}" type="slidenum">
              <a:rPr lang="en-US" dirty="0"/>
              <a:t>15</a:t>
            </a:fld>
            <a:endParaRPr lang="en-GB"/>
          </a:p>
        </p:txBody>
      </p:sp>
    </p:spTree>
    <p:extLst>
      <p:ext uri="{BB962C8B-B14F-4D97-AF65-F5344CB8AC3E}">
        <p14:creationId xmlns:p14="http://schemas.microsoft.com/office/powerpoint/2010/main" val="248478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555" y="620392"/>
            <a:ext cx="3233223" cy="5504688"/>
          </a:xfrm>
        </p:spPr>
        <p:txBody>
          <a:bodyPr>
            <a:normAutofit/>
          </a:bodyPr>
          <a:lstStyle/>
          <a:p>
            <a:r>
              <a:rPr lang="en-IE" sz="5400" b="1">
                <a:solidFill>
                  <a:schemeClr val="bg1"/>
                </a:solidFill>
              </a:rPr>
              <a:t>Tip 1:</a:t>
            </a:r>
            <a:r>
              <a:rPr lang="en-IE" sz="5400">
                <a:solidFill>
                  <a:schemeClr val="bg1"/>
                </a:solidFill>
              </a:rPr>
              <a:t> </a:t>
            </a:r>
            <a:r>
              <a:rPr lang="en-IE">
                <a:solidFill>
                  <a:schemeClr val="bg1"/>
                </a:solidFill>
              </a:rPr>
              <a:t>Books/</a:t>
            </a:r>
            <a:br>
              <a:rPr lang="en-IE"/>
            </a:br>
            <a:r>
              <a:rPr lang="en-IE">
                <a:solidFill>
                  <a:schemeClr val="bg1"/>
                </a:solidFill>
              </a:rPr>
              <a:t>equipment</a:t>
            </a:r>
          </a:p>
        </p:txBody>
      </p:sp>
      <p:sp>
        <p:nvSpPr>
          <p:cNvPr id="4" name="Slide Number Placeholder 3">
            <a:extLst>
              <a:ext uri="{FF2B5EF4-FFF2-40B4-BE49-F238E27FC236}">
                <a16:creationId xmlns:a16="http://schemas.microsoft.com/office/drawing/2014/main" id="{3B506A99-9B68-4F7A-AB45-28BDA288B951}"/>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16</a:t>
            </a:fld>
            <a:endParaRPr lang="en-US"/>
          </a:p>
        </p:txBody>
      </p:sp>
      <p:graphicFrame>
        <p:nvGraphicFramePr>
          <p:cNvPr id="18" name="Content Placeholder 2">
            <a:extLst>
              <a:ext uri="{FF2B5EF4-FFF2-40B4-BE49-F238E27FC236}">
                <a16:creationId xmlns:a16="http://schemas.microsoft.com/office/drawing/2014/main" id="{15763884-425E-4EB2-91FD-C312476BD412}"/>
              </a:ext>
            </a:extLst>
          </p:cNvPr>
          <p:cNvGraphicFramePr/>
          <p:nvPr>
            <p:extLst>
              <p:ext uri="{D42A27DB-BD31-4B8C-83A1-F6EECF244321}">
                <p14:modId xmlns:p14="http://schemas.microsoft.com/office/powerpoint/2010/main" val="2101894483"/>
              </p:ext>
            </p:extLst>
          </p:nvPr>
        </p:nvGraphicFramePr>
        <p:xfrm>
          <a:off x="4059189" y="276197"/>
          <a:ext cx="4697730" cy="580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92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555" y="620392"/>
            <a:ext cx="2856201" cy="5504688"/>
          </a:xfrm>
        </p:spPr>
        <p:txBody>
          <a:bodyPr>
            <a:normAutofit/>
          </a:bodyPr>
          <a:lstStyle/>
          <a:p>
            <a:r>
              <a:rPr lang="en-IE" sz="4800" b="1">
                <a:solidFill>
                  <a:schemeClr val="bg1"/>
                </a:solidFill>
              </a:rPr>
              <a:t>Tip 3:</a:t>
            </a:r>
            <a:r>
              <a:rPr lang="en-IE" sz="4000">
                <a:solidFill>
                  <a:schemeClr val="bg1"/>
                </a:solidFill>
              </a:rPr>
              <a:t> Lunch/travel</a:t>
            </a:r>
          </a:p>
        </p:txBody>
      </p:sp>
      <p:sp>
        <p:nvSpPr>
          <p:cNvPr id="4" name="Slide Number Placeholder 3">
            <a:extLst>
              <a:ext uri="{FF2B5EF4-FFF2-40B4-BE49-F238E27FC236}">
                <a16:creationId xmlns:a16="http://schemas.microsoft.com/office/drawing/2014/main" id="{6BAAC675-D995-459E-9B0F-273EB1EDCFB9}"/>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17</a:t>
            </a:fld>
            <a:endParaRPr lang="en-US"/>
          </a:p>
        </p:txBody>
      </p:sp>
      <p:graphicFrame>
        <p:nvGraphicFramePr>
          <p:cNvPr id="6" name="Content Placeholder 2">
            <a:extLst>
              <a:ext uri="{FF2B5EF4-FFF2-40B4-BE49-F238E27FC236}">
                <a16:creationId xmlns:a16="http://schemas.microsoft.com/office/drawing/2014/main" id="{D0F13209-D011-48CA-B083-C1E67B91D489}"/>
              </a:ext>
            </a:extLst>
          </p:cNvPr>
          <p:cNvGraphicFramePr>
            <a:graphicFrameLocks noGrp="1"/>
          </p:cNvGraphicFramePr>
          <p:nvPr>
            <p:ph idx="1"/>
            <p:extLst>
              <p:ext uri="{D42A27DB-BD31-4B8C-83A1-F6EECF244321}">
                <p14:modId xmlns:p14="http://schemas.microsoft.com/office/powerpoint/2010/main" val="632013070"/>
              </p:ext>
            </p:extLst>
          </p:nvPr>
        </p:nvGraphicFramePr>
        <p:xfrm>
          <a:off x="420694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73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9615-5ED1-4D4D-9543-8123F8381522}"/>
              </a:ext>
            </a:extLst>
          </p:cNvPr>
          <p:cNvSpPr>
            <a:spLocks noGrp="1"/>
          </p:cNvSpPr>
          <p:nvPr>
            <p:ph type="title"/>
          </p:nvPr>
        </p:nvSpPr>
        <p:spPr>
          <a:xfrm>
            <a:off x="628650" y="556995"/>
            <a:ext cx="7886700" cy="1133693"/>
          </a:xfrm>
        </p:spPr>
        <p:txBody>
          <a:bodyPr>
            <a:normAutofit/>
          </a:bodyPr>
          <a:lstStyle/>
          <a:p>
            <a:r>
              <a:rPr lang="en-US" sz="4500">
                <a:cs typeface="Arial"/>
              </a:rPr>
              <a:t>Presenter 2</a:t>
            </a:r>
            <a:endParaRPr lang="en-US" sz="4500"/>
          </a:p>
        </p:txBody>
      </p:sp>
      <p:sp>
        <p:nvSpPr>
          <p:cNvPr id="4" name="Slide Number Placeholder 3">
            <a:extLst>
              <a:ext uri="{FF2B5EF4-FFF2-40B4-BE49-F238E27FC236}">
                <a16:creationId xmlns:a16="http://schemas.microsoft.com/office/drawing/2014/main" id="{8B15D207-B7F1-4FA6-8092-A358DB28764F}"/>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eaLnBrk="1" hangingPunct="1">
              <a:spcAft>
                <a:spcPts val="600"/>
              </a:spcAft>
            </a:pPr>
            <a:fld id="{2149CDA5-2773-4B72-82C4-E514F7386FEB}" type="slidenum">
              <a:rPr lang="en-US">
                <a:latin typeface="+mn-lt"/>
                <a:cs typeface="+mn-cs"/>
              </a:rPr>
              <a:pPr eaLnBrk="1" hangingPunct="1">
                <a:spcAft>
                  <a:spcPts val="600"/>
                </a:spcAft>
              </a:pPr>
              <a:t>18</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3B1D263F-25D4-4F6A-A0F5-52E6638AB795}"/>
              </a:ext>
            </a:extLst>
          </p:cNvPr>
          <p:cNvGraphicFramePr>
            <a:graphicFrameLocks noGrp="1"/>
          </p:cNvGraphicFramePr>
          <p:nvPr>
            <p:ph idx="1"/>
            <p:extLst>
              <p:ext uri="{D42A27DB-BD31-4B8C-83A1-F6EECF244321}">
                <p14:modId xmlns:p14="http://schemas.microsoft.com/office/powerpoint/2010/main" val="7011075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86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IE" sz="4500"/>
              <a:t>Agenda - Part 2 – K. Mc Gowan</a:t>
            </a:r>
          </a:p>
        </p:txBody>
      </p:sp>
      <p:sp>
        <p:nvSpPr>
          <p:cNvPr id="4" name="Slide Number Placeholder 3">
            <a:extLst>
              <a:ext uri="{FF2B5EF4-FFF2-40B4-BE49-F238E27FC236}">
                <a16:creationId xmlns:a16="http://schemas.microsoft.com/office/drawing/2014/main" id="{FEAB13FE-90E4-4D57-BDC0-E2A4E649303B}"/>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19</a:t>
            </a:fld>
            <a:endParaRPr lang="en-US"/>
          </a:p>
        </p:txBody>
      </p:sp>
      <p:graphicFrame>
        <p:nvGraphicFramePr>
          <p:cNvPr id="13" name="Content Placeholder 2">
            <a:extLst>
              <a:ext uri="{FF2B5EF4-FFF2-40B4-BE49-F238E27FC236}">
                <a16:creationId xmlns:a16="http://schemas.microsoft.com/office/drawing/2014/main" id="{8839F368-CC44-4DEA-91EC-20915CF86603}"/>
              </a:ext>
            </a:extLst>
          </p:cNvPr>
          <p:cNvGraphicFramePr>
            <a:graphicFrameLocks noGrp="1"/>
          </p:cNvGraphicFramePr>
          <p:nvPr>
            <p:ph idx="1"/>
            <p:extLst>
              <p:ext uri="{D42A27DB-BD31-4B8C-83A1-F6EECF244321}">
                <p14:modId xmlns:p14="http://schemas.microsoft.com/office/powerpoint/2010/main" val="330368877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9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E9615-5ED1-4D4D-9543-8123F8381522}"/>
              </a:ext>
            </a:extLst>
          </p:cNvPr>
          <p:cNvSpPr>
            <a:spLocks noGrp="1"/>
          </p:cNvSpPr>
          <p:nvPr>
            <p:ph type="title"/>
          </p:nvPr>
        </p:nvSpPr>
        <p:spPr>
          <a:xfrm>
            <a:off x="628650" y="557188"/>
            <a:ext cx="7886700" cy="1133499"/>
          </a:xfrm>
        </p:spPr>
        <p:txBody>
          <a:bodyPr>
            <a:normAutofit/>
          </a:bodyPr>
          <a:lstStyle/>
          <a:p>
            <a:pPr algn="ctr"/>
            <a:r>
              <a:rPr lang="en-US" sz="4500">
                <a:cs typeface="Arial"/>
              </a:rPr>
              <a:t>Presenter 1</a:t>
            </a:r>
            <a:endParaRPr lang="en-US" sz="4500"/>
          </a:p>
        </p:txBody>
      </p:sp>
      <p:sp>
        <p:nvSpPr>
          <p:cNvPr id="4" name="Slide Number Placeholder 3">
            <a:extLst>
              <a:ext uri="{FF2B5EF4-FFF2-40B4-BE49-F238E27FC236}">
                <a16:creationId xmlns:a16="http://schemas.microsoft.com/office/drawing/2014/main" id="{8B15D207-B7F1-4FA6-8092-A358DB28764F}"/>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eaLnBrk="1" hangingPunct="1">
              <a:spcAft>
                <a:spcPts val="600"/>
              </a:spcAft>
            </a:pPr>
            <a:fld id="{2149CDA5-2773-4B72-82C4-E514F7386FEB}" type="slidenum">
              <a:rPr lang="en-US">
                <a:latin typeface="+mn-lt"/>
                <a:cs typeface="+mn-cs"/>
              </a:rPr>
              <a:pPr eaLnBrk="1" hangingPunct="1">
                <a:spcAft>
                  <a:spcPts val="600"/>
                </a:spcAft>
              </a:pPr>
              <a:t>2</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3B1D263F-25D4-4F6A-A0F5-52E6638AB795}"/>
              </a:ext>
            </a:extLst>
          </p:cNvPr>
          <p:cNvGraphicFramePr>
            <a:graphicFrameLocks noGrp="1"/>
          </p:cNvGraphicFramePr>
          <p:nvPr>
            <p:ph idx="1"/>
            <p:extLst>
              <p:ext uri="{D42A27DB-BD31-4B8C-83A1-F6EECF244321}">
                <p14:modId xmlns:p14="http://schemas.microsoft.com/office/powerpoint/2010/main" val="2871261552"/>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320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A09A0-8CC1-74FE-D380-FA9F161F9C36}"/>
              </a:ext>
            </a:extLst>
          </p:cNvPr>
          <p:cNvSpPr>
            <a:spLocks noGrp="1"/>
          </p:cNvSpPr>
          <p:nvPr>
            <p:ph type="title"/>
          </p:nvPr>
        </p:nvSpPr>
        <p:spPr>
          <a:xfrm>
            <a:off x="3973321" y="329184"/>
            <a:ext cx="4688333" cy="1783080"/>
          </a:xfrm>
        </p:spPr>
        <p:txBody>
          <a:bodyPr anchor="b">
            <a:normAutofit/>
          </a:bodyPr>
          <a:lstStyle/>
          <a:p>
            <a:r>
              <a:rPr lang="en-GB" sz="4700">
                <a:ea typeface="Calibri Light"/>
                <a:cs typeface="Calibri Light"/>
              </a:rPr>
              <a:t> School APP</a:t>
            </a:r>
            <a:endParaRPr lang="en-GB" sz="4700"/>
          </a:p>
        </p:txBody>
      </p:sp>
      <p:pic>
        <p:nvPicPr>
          <p:cNvPr id="5" name="Picture 4" descr="A screenshot of a cell phone&#10;&#10;AI-generated content may be incorrect.">
            <a:extLst>
              <a:ext uri="{FF2B5EF4-FFF2-40B4-BE49-F238E27FC236}">
                <a16:creationId xmlns:a16="http://schemas.microsoft.com/office/drawing/2014/main" id="{540EC204-9890-10A6-A46C-9129BD06EE2A}"/>
              </a:ext>
            </a:extLst>
          </p:cNvPr>
          <p:cNvPicPr>
            <a:picLocks noChangeAspect="1"/>
          </p:cNvPicPr>
          <p:nvPr/>
        </p:nvPicPr>
        <p:blipFill>
          <a:blip r:embed="rId2"/>
          <a:srcRect b="9195"/>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sX0" fmla="*/ 0 w 3182692"/>
              <a:gd name="csY0" fmla="*/ 0 h 18288"/>
              <a:gd name="csX1" fmla="*/ 636538 w 3182692"/>
              <a:gd name="csY1" fmla="*/ 0 h 18288"/>
              <a:gd name="csX2" fmla="*/ 1273077 w 3182692"/>
              <a:gd name="csY2" fmla="*/ 0 h 18288"/>
              <a:gd name="csX3" fmla="*/ 1909615 w 3182692"/>
              <a:gd name="csY3" fmla="*/ 0 h 18288"/>
              <a:gd name="csX4" fmla="*/ 2482500 w 3182692"/>
              <a:gd name="csY4" fmla="*/ 0 h 18288"/>
              <a:gd name="csX5" fmla="*/ 3182692 w 3182692"/>
              <a:gd name="csY5" fmla="*/ 0 h 18288"/>
              <a:gd name="csX6" fmla="*/ 3182692 w 3182692"/>
              <a:gd name="csY6" fmla="*/ 18288 h 18288"/>
              <a:gd name="csX7" fmla="*/ 2609807 w 3182692"/>
              <a:gd name="csY7" fmla="*/ 18288 h 18288"/>
              <a:gd name="csX8" fmla="*/ 2068750 w 3182692"/>
              <a:gd name="csY8" fmla="*/ 18288 h 18288"/>
              <a:gd name="csX9" fmla="*/ 1432211 w 3182692"/>
              <a:gd name="csY9" fmla="*/ 18288 h 18288"/>
              <a:gd name="csX10" fmla="*/ 859327 w 3182692"/>
              <a:gd name="csY10" fmla="*/ 18288 h 18288"/>
              <a:gd name="csX11" fmla="*/ 0 w 3182692"/>
              <a:gd name="csY11" fmla="*/ 18288 h 18288"/>
              <a:gd name="csX12" fmla="*/ 0 w 3182692"/>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A3DAC9-A69A-1447-E3A2-5EA2BA7BC1D7}"/>
              </a:ext>
            </a:extLst>
          </p:cNvPr>
          <p:cNvSpPr>
            <a:spLocks noGrp="1"/>
          </p:cNvSpPr>
          <p:nvPr>
            <p:ph idx="1"/>
          </p:nvPr>
        </p:nvSpPr>
        <p:spPr>
          <a:xfrm>
            <a:off x="3973321" y="2706624"/>
            <a:ext cx="4688333" cy="3483864"/>
          </a:xfrm>
        </p:spPr>
        <p:txBody>
          <a:bodyPr vert="horz" lIns="91440" tIns="45720" rIns="91440" bIns="45720" rtlCol="0" anchor="t">
            <a:noAutofit/>
          </a:bodyPr>
          <a:lstStyle/>
          <a:p>
            <a:r>
              <a:rPr lang="en-US" sz="1400">
                <a:latin typeface="Aptos"/>
              </a:rPr>
              <a:t>Features include:</a:t>
            </a:r>
            <a:endParaRPr lang="en-GB" sz="1400">
              <a:latin typeface="Aptos"/>
            </a:endParaRPr>
          </a:p>
          <a:p>
            <a:r>
              <a:rPr lang="en-US" sz="1400">
                <a:latin typeface="Aptos"/>
              </a:rPr>
              <a:t>Absence notifications from school</a:t>
            </a:r>
            <a:endParaRPr lang="en-GB" sz="1400">
              <a:latin typeface="Aptos"/>
            </a:endParaRPr>
          </a:p>
          <a:p>
            <a:r>
              <a:rPr lang="en-US" sz="1400">
                <a:latin typeface="Aptos"/>
              </a:rPr>
              <a:t>Absence requests from home</a:t>
            </a:r>
            <a:endParaRPr lang="en-GB" sz="1400">
              <a:latin typeface="Aptos"/>
            </a:endParaRPr>
          </a:p>
          <a:p>
            <a:r>
              <a:rPr lang="en-US" sz="1400">
                <a:latin typeface="Aptos"/>
              </a:rPr>
              <a:t>Push notifications                                    </a:t>
            </a:r>
            <a:endParaRPr lang="en-GB" sz="1400">
              <a:latin typeface="Aptos"/>
            </a:endParaRPr>
          </a:p>
          <a:p>
            <a:r>
              <a:rPr lang="en-IE" sz="1400">
                <a:latin typeface="Aptos"/>
              </a:rPr>
              <a:t>School news integration between app, website and social media</a:t>
            </a:r>
            <a:endParaRPr lang="en-GB" sz="1400">
              <a:latin typeface="Aptos"/>
            </a:endParaRPr>
          </a:p>
          <a:p>
            <a:r>
              <a:rPr lang="en-US" sz="1400">
                <a:latin typeface="Aptos"/>
              </a:rPr>
              <a:t>Personal notifications specific to each child</a:t>
            </a:r>
            <a:endParaRPr lang="en-GB" sz="1400">
              <a:latin typeface="Aptos"/>
            </a:endParaRPr>
          </a:p>
          <a:p>
            <a:r>
              <a:rPr lang="en-US" sz="1400">
                <a:latin typeface="Aptos"/>
              </a:rPr>
              <a:t>Permission Slips</a:t>
            </a:r>
            <a:endParaRPr lang="en-GB" sz="1400">
              <a:latin typeface="Aptos"/>
            </a:endParaRPr>
          </a:p>
          <a:p>
            <a:r>
              <a:rPr lang="en-US" sz="1400">
                <a:latin typeface="Aptos"/>
              </a:rPr>
              <a:t>GDPR compliant </a:t>
            </a:r>
            <a:endParaRPr lang="en-GB" sz="1400">
              <a:latin typeface="Aptos"/>
            </a:endParaRPr>
          </a:p>
          <a:p>
            <a:r>
              <a:rPr lang="en-US" sz="1400">
                <a:latin typeface="Aptos"/>
              </a:rPr>
              <a:t>Easier school communication – admin support/email </a:t>
            </a:r>
            <a:r>
              <a:rPr lang="en-US" sz="1400" err="1">
                <a:latin typeface="Aptos"/>
              </a:rPr>
              <a:t>etc</a:t>
            </a:r>
            <a:endParaRPr lang="en-GB" sz="1400" err="1">
              <a:latin typeface="Aptos"/>
            </a:endParaRPr>
          </a:p>
          <a:p>
            <a:r>
              <a:rPr lang="en-US" sz="1400">
                <a:latin typeface="Aptos"/>
              </a:rPr>
              <a:t>Integrated calendar</a:t>
            </a:r>
            <a:endParaRPr lang="en-GB" sz="1400">
              <a:latin typeface="Aptos"/>
            </a:endParaRPr>
          </a:p>
          <a:p>
            <a:endParaRPr lang="en-GB" sz="1300">
              <a:ea typeface="Calibri"/>
              <a:cs typeface="Calibri"/>
            </a:endParaRPr>
          </a:p>
        </p:txBody>
      </p:sp>
      <p:sp>
        <p:nvSpPr>
          <p:cNvPr id="4" name="Slide Number Placeholder 3">
            <a:extLst>
              <a:ext uri="{FF2B5EF4-FFF2-40B4-BE49-F238E27FC236}">
                <a16:creationId xmlns:a16="http://schemas.microsoft.com/office/drawing/2014/main" id="{B9E68DBB-FD78-6364-4BE8-33CE35AC199A}"/>
              </a:ext>
            </a:extLst>
          </p:cNvPr>
          <p:cNvSpPr>
            <a:spLocks noGrp="1"/>
          </p:cNvSpPr>
          <p:nvPr>
            <p:ph type="sldNum" sz="quarter" idx="12"/>
          </p:nvPr>
        </p:nvSpPr>
        <p:spPr>
          <a:xfrm>
            <a:off x="7539733" y="6356350"/>
            <a:ext cx="975616" cy="365125"/>
          </a:xfrm>
        </p:spPr>
        <p:txBody>
          <a:bodyPr>
            <a:normAutofit/>
          </a:bodyPr>
          <a:lstStyle/>
          <a:p>
            <a:pPr>
              <a:spcAft>
                <a:spcPts val="600"/>
              </a:spcAft>
            </a:pPr>
            <a:fld id="{48F63A3B-78C7-47BE-AE5E-E10140E04643}" type="slidenum">
              <a:rPr lang="en-US" dirty="0"/>
              <a:pPr>
                <a:spcAft>
                  <a:spcPts val="600"/>
                </a:spcAft>
              </a:pPr>
              <a:t>20</a:t>
            </a:fld>
            <a:endParaRPr lang="en-US"/>
          </a:p>
        </p:txBody>
      </p:sp>
      <p:sp>
        <p:nvSpPr>
          <p:cNvPr id="6" name="TextBox 5">
            <a:extLst>
              <a:ext uri="{FF2B5EF4-FFF2-40B4-BE49-F238E27FC236}">
                <a16:creationId xmlns:a16="http://schemas.microsoft.com/office/drawing/2014/main" id="{207021FC-B711-83F6-4BA0-C7E3AB5FC14B}"/>
              </a:ext>
            </a:extLst>
          </p:cNvPr>
          <p:cNvSpPr txBox="1"/>
          <p:nvPr/>
        </p:nvSpPr>
        <p:spPr>
          <a:xfrm>
            <a:off x="642026" y="2626468"/>
            <a:ext cx="1381327" cy="544749"/>
          </a:xfrm>
          <a:prstGeom prst="rect">
            <a:avLst/>
          </a:prstGeom>
          <a:solidFill>
            <a:schemeClr val="bg1"/>
          </a:solidFill>
        </p:spPr>
        <p:txBody>
          <a:bodyPr wrap="square" rtlCol="0">
            <a:spAutoFit/>
          </a:bodyPr>
          <a:lstStyle/>
          <a:p>
            <a:endParaRPr lang="en-IE"/>
          </a:p>
        </p:txBody>
      </p:sp>
      <p:pic>
        <p:nvPicPr>
          <p:cNvPr id="8" name="Picture 7" descr="A red rectangular object with white text&#10;&#10;AI-generated content may be incorrect.">
            <a:extLst>
              <a:ext uri="{FF2B5EF4-FFF2-40B4-BE49-F238E27FC236}">
                <a16:creationId xmlns:a16="http://schemas.microsoft.com/office/drawing/2014/main" id="{E1C27C8F-0C55-3994-AA9B-485795194EFA}"/>
              </a:ext>
            </a:extLst>
          </p:cNvPr>
          <p:cNvPicPr>
            <a:picLocks noChangeAspect="1"/>
          </p:cNvPicPr>
          <p:nvPr/>
        </p:nvPicPr>
        <p:blipFill>
          <a:blip r:embed="rId3"/>
          <a:stretch>
            <a:fillRect/>
          </a:stretch>
        </p:blipFill>
        <p:spPr>
          <a:xfrm>
            <a:off x="3165963" y="107059"/>
            <a:ext cx="5253231" cy="934053"/>
          </a:xfrm>
          <a:prstGeom prst="rect">
            <a:avLst/>
          </a:prstGeom>
        </p:spPr>
      </p:pic>
    </p:spTree>
    <p:extLst>
      <p:ext uri="{BB962C8B-B14F-4D97-AF65-F5344CB8AC3E}">
        <p14:creationId xmlns:p14="http://schemas.microsoft.com/office/powerpoint/2010/main" val="289515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pPr algn="ctr"/>
            <a:r>
              <a:rPr lang="en-IE" sz="4700"/>
              <a:t>Formation of classes </a:t>
            </a:r>
            <a:endParaRPr lang="en-IE" sz="4700">
              <a:ea typeface="Calibri Light"/>
              <a:cs typeface="Calibri Light"/>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sX0" fmla="*/ 0 w 4480560"/>
              <a:gd name="csY0" fmla="*/ 0 h 13716"/>
              <a:gd name="csX1" fmla="*/ 595274 w 4480560"/>
              <a:gd name="csY1" fmla="*/ 0 h 13716"/>
              <a:gd name="csX2" fmla="*/ 1100938 w 4480560"/>
              <a:gd name="csY2" fmla="*/ 0 h 13716"/>
              <a:gd name="csX3" fmla="*/ 1651406 w 4480560"/>
              <a:gd name="csY3" fmla="*/ 0 h 13716"/>
              <a:gd name="csX4" fmla="*/ 2336292 w 4480560"/>
              <a:gd name="csY4" fmla="*/ 0 h 13716"/>
              <a:gd name="csX5" fmla="*/ 2931566 w 4480560"/>
              <a:gd name="csY5" fmla="*/ 0 h 13716"/>
              <a:gd name="csX6" fmla="*/ 3482035 w 4480560"/>
              <a:gd name="csY6" fmla="*/ 0 h 13716"/>
              <a:gd name="csX7" fmla="*/ 4480560 w 4480560"/>
              <a:gd name="csY7" fmla="*/ 0 h 13716"/>
              <a:gd name="csX8" fmla="*/ 4480560 w 4480560"/>
              <a:gd name="csY8" fmla="*/ 13716 h 13716"/>
              <a:gd name="csX9" fmla="*/ 3840480 w 4480560"/>
              <a:gd name="csY9" fmla="*/ 13716 h 13716"/>
              <a:gd name="csX10" fmla="*/ 3290011 w 4480560"/>
              <a:gd name="csY10" fmla="*/ 13716 h 13716"/>
              <a:gd name="csX11" fmla="*/ 2560320 w 4480560"/>
              <a:gd name="csY11" fmla="*/ 13716 h 13716"/>
              <a:gd name="csX12" fmla="*/ 1965046 w 4480560"/>
              <a:gd name="csY12" fmla="*/ 13716 h 13716"/>
              <a:gd name="csX13" fmla="*/ 1459382 w 4480560"/>
              <a:gd name="csY13" fmla="*/ 13716 h 13716"/>
              <a:gd name="csX14" fmla="*/ 774497 w 4480560"/>
              <a:gd name="csY14" fmla="*/ 13716 h 13716"/>
              <a:gd name="csX15" fmla="*/ 0 w 4480560"/>
              <a:gd name="csY15" fmla="*/ 13716 h 13716"/>
              <a:gd name="csX16" fmla="*/ 0 w 4480560"/>
              <a:gd name="csY16" fmla="*/ 0 h 13716"/>
              <a:gd name="csX0" fmla="*/ 0 w 4480560"/>
              <a:gd name="csY0" fmla="*/ 0 h 13716"/>
              <a:gd name="csX1" fmla="*/ 595274 w 4480560"/>
              <a:gd name="csY1" fmla="*/ 0 h 13716"/>
              <a:gd name="csX2" fmla="*/ 1100938 w 4480560"/>
              <a:gd name="csY2" fmla="*/ 0 h 13716"/>
              <a:gd name="csX3" fmla="*/ 1830629 w 4480560"/>
              <a:gd name="csY3" fmla="*/ 0 h 13716"/>
              <a:gd name="csX4" fmla="*/ 2425903 w 4480560"/>
              <a:gd name="csY4" fmla="*/ 0 h 13716"/>
              <a:gd name="csX5" fmla="*/ 3021178 w 4480560"/>
              <a:gd name="csY5" fmla="*/ 0 h 13716"/>
              <a:gd name="csX6" fmla="*/ 3750869 w 4480560"/>
              <a:gd name="csY6" fmla="*/ 0 h 13716"/>
              <a:gd name="csX7" fmla="*/ 4480560 w 4480560"/>
              <a:gd name="csY7" fmla="*/ 0 h 13716"/>
              <a:gd name="csX8" fmla="*/ 4480560 w 4480560"/>
              <a:gd name="csY8" fmla="*/ 13716 h 13716"/>
              <a:gd name="csX9" fmla="*/ 3930091 w 4480560"/>
              <a:gd name="csY9" fmla="*/ 13716 h 13716"/>
              <a:gd name="csX10" fmla="*/ 3290011 w 4480560"/>
              <a:gd name="csY10" fmla="*/ 13716 h 13716"/>
              <a:gd name="csX11" fmla="*/ 2649931 w 4480560"/>
              <a:gd name="csY11" fmla="*/ 13716 h 13716"/>
              <a:gd name="csX12" fmla="*/ 2054657 w 4480560"/>
              <a:gd name="csY12" fmla="*/ 13716 h 13716"/>
              <a:gd name="csX13" fmla="*/ 1324966 w 4480560"/>
              <a:gd name="csY13" fmla="*/ 13716 h 13716"/>
              <a:gd name="csX14" fmla="*/ 595274 w 4480560"/>
              <a:gd name="csY14" fmla="*/ 13716 h 13716"/>
              <a:gd name="csX15" fmla="*/ 0 w 4480560"/>
              <a:gd name="csY15" fmla="*/ 13716 h 13716"/>
              <a:gd name="csX16" fmla="*/ 0 w 4480560"/>
              <a:gd name="csY1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678550"/>
            <a:ext cx="5051787" cy="5804259"/>
          </a:xfrm>
        </p:spPr>
        <p:txBody>
          <a:bodyPr vert="horz" lIns="91440" tIns="45720" rIns="91440" bIns="45720" rtlCol="0" anchor="ctr">
            <a:noAutofit/>
          </a:bodyPr>
          <a:lstStyle/>
          <a:p>
            <a:pPr marL="0" indent="0">
              <a:buNone/>
            </a:pPr>
            <a:r>
              <a:rPr lang="en-IE">
                <a:highlight>
                  <a:srgbClr val="FFFF00"/>
                </a:highlight>
              </a:rPr>
              <a:t>Junior Cycle operates with students being placed in two bands of 3 classes - to allow access to a wide range of subjects</a:t>
            </a:r>
            <a:r>
              <a:rPr lang="en-IE"/>
              <a:t> </a:t>
            </a:r>
            <a:endParaRPr lang="en-IE">
              <a:ea typeface="Calibri" panose="020F0502020204030204"/>
              <a:cs typeface="Calibri"/>
            </a:endParaRPr>
          </a:p>
          <a:p>
            <a:pPr marL="0" indent="0">
              <a:buNone/>
            </a:pPr>
            <a:r>
              <a:rPr lang="en-IE"/>
              <a:t>Placement in classes is decided based on:</a:t>
            </a:r>
            <a:endParaRPr lang="en-IE">
              <a:ea typeface="Calibri" panose="020F0502020204030204"/>
              <a:cs typeface="Arial"/>
            </a:endParaRPr>
          </a:p>
          <a:p>
            <a:pPr lvl="1"/>
            <a:r>
              <a:rPr lang="en-IE" sz="2800"/>
              <a:t>Consultation with primary school</a:t>
            </a:r>
            <a:endParaRPr lang="en-IE" sz="2800">
              <a:ea typeface="Calibri" panose="020F0502020204030204"/>
              <a:cs typeface="Arial"/>
            </a:endParaRPr>
          </a:p>
          <a:p>
            <a:pPr lvl="1"/>
            <a:r>
              <a:rPr lang="en-IE" sz="2800"/>
              <a:t>Information supplied by parent/guardian</a:t>
            </a:r>
            <a:endParaRPr lang="en-IE" sz="2800">
              <a:ea typeface="Calibri" panose="020F0502020204030204"/>
              <a:cs typeface="Calibri"/>
            </a:endParaRPr>
          </a:p>
          <a:p>
            <a:pPr lvl="1"/>
            <a:r>
              <a:rPr lang="en-IE" sz="2800"/>
              <a:t>School resources </a:t>
            </a:r>
            <a:endParaRPr lang="en-IE" sz="2800">
              <a:ea typeface="Calibri" panose="020F0502020204030204"/>
              <a:cs typeface="Calibri" panose="020F0502020204030204"/>
            </a:endParaRPr>
          </a:p>
          <a:p>
            <a:pPr lvl="1"/>
            <a:r>
              <a:rPr lang="en-IE" sz="2800">
                <a:ea typeface="Calibri" panose="020F0502020204030204"/>
                <a:cs typeface="Calibri" panose="020F0502020204030204"/>
              </a:rPr>
              <a:t>Additional Needs support</a:t>
            </a:r>
          </a:p>
          <a:p>
            <a:endParaRPr lang="en-IE" sz="1900">
              <a:ea typeface="Calibri" panose="020F0502020204030204"/>
              <a:cs typeface="Arial"/>
            </a:endParaRPr>
          </a:p>
        </p:txBody>
      </p:sp>
      <p:sp>
        <p:nvSpPr>
          <p:cNvPr id="4" name="Slide Number Placeholder 3">
            <a:extLst>
              <a:ext uri="{FF2B5EF4-FFF2-40B4-BE49-F238E27FC236}">
                <a16:creationId xmlns:a16="http://schemas.microsoft.com/office/drawing/2014/main" id="{DFCB5BA4-D78D-452E-8613-AC4A33E95E00}"/>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21</a:t>
            </a:fld>
            <a:endParaRPr lang="en-US"/>
          </a:p>
        </p:txBody>
      </p:sp>
      <p:pic>
        <p:nvPicPr>
          <p:cNvPr id="5" name="Graphic 5" descr="Classroom outline">
            <a:extLst>
              <a:ext uri="{FF2B5EF4-FFF2-40B4-BE49-F238E27FC236}">
                <a16:creationId xmlns:a16="http://schemas.microsoft.com/office/drawing/2014/main" id="{612A3914-8B4F-4773-BFC6-63F23B8BF7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0" y="1322294"/>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pPr algn="ctr"/>
            <a:r>
              <a:rPr lang="en-IE" sz="4700"/>
              <a:t>Subject levels for Junior Cycle</a:t>
            </a:r>
            <a:endParaRPr lang="en-IE" sz="4700">
              <a:ea typeface="Calibri Light"/>
              <a:cs typeface="Calibri Light"/>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sX0" fmla="*/ 0 w 4480560"/>
              <a:gd name="csY0" fmla="*/ 0 h 13716"/>
              <a:gd name="csX1" fmla="*/ 595274 w 4480560"/>
              <a:gd name="csY1" fmla="*/ 0 h 13716"/>
              <a:gd name="csX2" fmla="*/ 1100938 w 4480560"/>
              <a:gd name="csY2" fmla="*/ 0 h 13716"/>
              <a:gd name="csX3" fmla="*/ 1651406 w 4480560"/>
              <a:gd name="csY3" fmla="*/ 0 h 13716"/>
              <a:gd name="csX4" fmla="*/ 2336292 w 4480560"/>
              <a:gd name="csY4" fmla="*/ 0 h 13716"/>
              <a:gd name="csX5" fmla="*/ 2931566 w 4480560"/>
              <a:gd name="csY5" fmla="*/ 0 h 13716"/>
              <a:gd name="csX6" fmla="*/ 3482035 w 4480560"/>
              <a:gd name="csY6" fmla="*/ 0 h 13716"/>
              <a:gd name="csX7" fmla="*/ 4480560 w 4480560"/>
              <a:gd name="csY7" fmla="*/ 0 h 13716"/>
              <a:gd name="csX8" fmla="*/ 4480560 w 4480560"/>
              <a:gd name="csY8" fmla="*/ 13716 h 13716"/>
              <a:gd name="csX9" fmla="*/ 3840480 w 4480560"/>
              <a:gd name="csY9" fmla="*/ 13716 h 13716"/>
              <a:gd name="csX10" fmla="*/ 3290011 w 4480560"/>
              <a:gd name="csY10" fmla="*/ 13716 h 13716"/>
              <a:gd name="csX11" fmla="*/ 2560320 w 4480560"/>
              <a:gd name="csY11" fmla="*/ 13716 h 13716"/>
              <a:gd name="csX12" fmla="*/ 1965046 w 4480560"/>
              <a:gd name="csY12" fmla="*/ 13716 h 13716"/>
              <a:gd name="csX13" fmla="*/ 1459382 w 4480560"/>
              <a:gd name="csY13" fmla="*/ 13716 h 13716"/>
              <a:gd name="csX14" fmla="*/ 774497 w 4480560"/>
              <a:gd name="csY14" fmla="*/ 13716 h 13716"/>
              <a:gd name="csX15" fmla="*/ 0 w 4480560"/>
              <a:gd name="csY15" fmla="*/ 13716 h 13716"/>
              <a:gd name="csX16" fmla="*/ 0 w 4480560"/>
              <a:gd name="csY16" fmla="*/ 0 h 13716"/>
              <a:gd name="csX0" fmla="*/ 0 w 4480560"/>
              <a:gd name="csY0" fmla="*/ 0 h 13716"/>
              <a:gd name="csX1" fmla="*/ 595274 w 4480560"/>
              <a:gd name="csY1" fmla="*/ 0 h 13716"/>
              <a:gd name="csX2" fmla="*/ 1100938 w 4480560"/>
              <a:gd name="csY2" fmla="*/ 0 h 13716"/>
              <a:gd name="csX3" fmla="*/ 1830629 w 4480560"/>
              <a:gd name="csY3" fmla="*/ 0 h 13716"/>
              <a:gd name="csX4" fmla="*/ 2425903 w 4480560"/>
              <a:gd name="csY4" fmla="*/ 0 h 13716"/>
              <a:gd name="csX5" fmla="*/ 3021178 w 4480560"/>
              <a:gd name="csY5" fmla="*/ 0 h 13716"/>
              <a:gd name="csX6" fmla="*/ 3750869 w 4480560"/>
              <a:gd name="csY6" fmla="*/ 0 h 13716"/>
              <a:gd name="csX7" fmla="*/ 4480560 w 4480560"/>
              <a:gd name="csY7" fmla="*/ 0 h 13716"/>
              <a:gd name="csX8" fmla="*/ 4480560 w 4480560"/>
              <a:gd name="csY8" fmla="*/ 13716 h 13716"/>
              <a:gd name="csX9" fmla="*/ 3930091 w 4480560"/>
              <a:gd name="csY9" fmla="*/ 13716 h 13716"/>
              <a:gd name="csX10" fmla="*/ 3290011 w 4480560"/>
              <a:gd name="csY10" fmla="*/ 13716 h 13716"/>
              <a:gd name="csX11" fmla="*/ 2649931 w 4480560"/>
              <a:gd name="csY11" fmla="*/ 13716 h 13716"/>
              <a:gd name="csX12" fmla="*/ 2054657 w 4480560"/>
              <a:gd name="csY12" fmla="*/ 13716 h 13716"/>
              <a:gd name="csX13" fmla="*/ 1324966 w 4480560"/>
              <a:gd name="csY13" fmla="*/ 13716 h 13716"/>
              <a:gd name="csX14" fmla="*/ 595274 w 4480560"/>
              <a:gd name="csY14" fmla="*/ 13716 h 13716"/>
              <a:gd name="csX15" fmla="*/ 0 w 4480560"/>
              <a:gd name="csY15" fmla="*/ 13716 h 13716"/>
              <a:gd name="csX16" fmla="*/ 0 w 4480560"/>
              <a:gd name="csY1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fontScale="92500" lnSpcReduction="10000"/>
          </a:bodyPr>
          <a:lstStyle/>
          <a:p>
            <a:pPr>
              <a:buFont typeface="Arial"/>
              <a:buChar char="•"/>
            </a:pPr>
            <a:r>
              <a:rPr lang="en-IE">
                <a:ea typeface="+mn-lt"/>
                <a:cs typeface="+mn-lt"/>
              </a:rPr>
              <a:t>Students in every class have access to subjects at every level and classes operate on a mixed ability basis</a:t>
            </a:r>
            <a:endParaRPr lang="en-IE">
              <a:cs typeface="Arial"/>
            </a:endParaRPr>
          </a:p>
          <a:p>
            <a:r>
              <a:rPr lang="en-IE"/>
              <a:t>Booklists for all class groups are the same</a:t>
            </a:r>
            <a:endParaRPr lang="en-IE">
              <a:cs typeface="Arial"/>
            </a:endParaRPr>
          </a:p>
          <a:p>
            <a:r>
              <a:rPr lang="en-IE"/>
              <a:t>All subjects now have a common level (except Irish, English and Maths which have Higher/Ordinary levels)</a:t>
            </a:r>
            <a:endParaRPr lang="en-IE">
              <a:ea typeface="Calibri"/>
              <a:cs typeface="Calibri"/>
            </a:endParaRPr>
          </a:p>
          <a:p>
            <a:r>
              <a:rPr lang="en-IE"/>
              <a:t>Decisions on level of subject to be taken in Junior Cycle exam is decided in 2</a:t>
            </a:r>
            <a:r>
              <a:rPr lang="en-IE" baseline="30000"/>
              <a:t>nd</a:t>
            </a:r>
            <a:r>
              <a:rPr lang="en-IE"/>
              <a:t> year or early in 3</a:t>
            </a:r>
            <a:r>
              <a:rPr lang="en-IE" baseline="30000"/>
              <a:t>rd</a:t>
            </a:r>
            <a:r>
              <a:rPr lang="en-IE"/>
              <a:t> year </a:t>
            </a:r>
            <a:endParaRPr lang="en-IE">
              <a:ea typeface="Calibri"/>
              <a:cs typeface="Calibri"/>
            </a:endParaRPr>
          </a:p>
        </p:txBody>
      </p:sp>
      <p:sp>
        <p:nvSpPr>
          <p:cNvPr id="4" name="Slide Number Placeholder 3">
            <a:extLst>
              <a:ext uri="{FF2B5EF4-FFF2-40B4-BE49-F238E27FC236}">
                <a16:creationId xmlns:a16="http://schemas.microsoft.com/office/drawing/2014/main" id="{1269ADD4-89BB-4CA0-A6FB-93A49AD5E8F9}"/>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22</a:t>
            </a:fld>
            <a:endParaRPr lang="en-US"/>
          </a:p>
        </p:txBody>
      </p:sp>
      <p:pic>
        <p:nvPicPr>
          <p:cNvPr id="6" name="Picture 5" descr="A person writing on a piece of paper&#10;&#10;Description automatically generated">
            <a:extLst>
              <a:ext uri="{FF2B5EF4-FFF2-40B4-BE49-F238E27FC236}">
                <a16:creationId xmlns:a16="http://schemas.microsoft.com/office/drawing/2014/main" id="{56C3A5B5-FAFB-A56C-F355-B50A96464EB9}"/>
              </a:ext>
            </a:extLst>
          </p:cNvPr>
          <p:cNvPicPr>
            <a:picLocks noChangeAspect="1"/>
          </p:cNvPicPr>
          <p:nvPr/>
        </p:nvPicPr>
        <p:blipFill>
          <a:blip r:embed="rId2"/>
          <a:stretch>
            <a:fillRect/>
          </a:stretch>
        </p:blipFill>
        <p:spPr>
          <a:xfrm>
            <a:off x="927566" y="657029"/>
            <a:ext cx="2122188" cy="11594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etwork with pins">
            <a:extLst>
              <a:ext uri="{FF2B5EF4-FFF2-40B4-BE49-F238E27FC236}">
                <a16:creationId xmlns:a16="http://schemas.microsoft.com/office/drawing/2014/main" id="{E518B844-B992-4A87-8625-E5F22310BBFA}"/>
              </a:ext>
            </a:extLst>
          </p:cNvPr>
          <p:cNvPicPr>
            <a:picLocks noChangeAspect="1"/>
          </p:cNvPicPr>
          <p:nvPr/>
        </p:nvPicPr>
        <p:blipFill rotWithShape="1">
          <a:blip r:embed="rId2"/>
          <a:srcRect l="5074" r="6259"/>
          <a:stretch/>
        </p:blipFill>
        <p:spPr>
          <a:xfrm>
            <a:off x="20" y="10"/>
            <a:ext cx="9143980" cy="6857990"/>
          </a:xfrm>
          <a:prstGeom prst="rect">
            <a:avLst/>
          </a:prstGeom>
        </p:spPr>
      </p:pic>
      <p:sp>
        <p:nvSpPr>
          <p:cNvPr id="27" name="Rectangle 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200">
                <a:solidFill>
                  <a:schemeClr val="tx1">
                    <a:lumMod val="85000"/>
                    <a:lumOff val="15000"/>
                  </a:schemeClr>
                </a:solidFill>
              </a:rPr>
              <a:t>Choosing your Option Subjects – the Process</a:t>
            </a:r>
          </a:p>
        </p:txBody>
      </p:sp>
      <p:cxnSp>
        <p:nvCxnSpPr>
          <p:cNvPr id="29" name="Straight Connector 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DB25B93-A865-43D6-83CD-5FF4E30E83F0}"/>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eaLnBrk="1" fontAlgn="auto" hangingPunct="1">
              <a:spcBef>
                <a:spcPts val="0"/>
              </a:spcBef>
              <a:spcAft>
                <a:spcPts val="600"/>
              </a:spcAft>
              <a:defRPr/>
            </a:pPr>
            <a:fld id="{2149CDA5-2773-4B72-82C4-E514F7386FEB}" type="slidenum">
              <a:rPr lang="en-US">
                <a:solidFill>
                  <a:srgbClr val="FFFFFF"/>
                </a:solidFill>
                <a:latin typeface="+mn-lt"/>
                <a:cs typeface="+mn-cs"/>
              </a:rPr>
              <a:pPr defTabSz="457200" eaLnBrk="1" fontAlgn="auto" hangingPunct="1">
                <a:spcBef>
                  <a:spcPts val="0"/>
                </a:spcBef>
                <a:spcAft>
                  <a:spcPts val="600"/>
                </a:spcAft>
                <a:defRPr/>
              </a:pPr>
              <a:t>23</a:t>
            </a:fld>
            <a:endParaRPr lang="en-US">
              <a:solidFill>
                <a:srgbClr val="FFFFFF"/>
              </a:solidFill>
              <a:latin typeface="+mn-lt"/>
              <a:cs typeface="+mn-cs"/>
            </a:endParaRPr>
          </a:p>
        </p:txBody>
      </p:sp>
    </p:spTree>
    <p:extLst>
      <p:ext uri="{BB962C8B-B14F-4D97-AF65-F5344CB8AC3E}">
        <p14:creationId xmlns:p14="http://schemas.microsoft.com/office/powerpoint/2010/main" val="77222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Grp="1" noChangeArrowheads="1"/>
          </p:cNvSpPr>
          <p:nvPr>
            <p:ph type="title"/>
          </p:nvPr>
        </p:nvSpPr>
        <p:spPr>
          <a:xfrm>
            <a:off x="628650" y="391625"/>
            <a:ext cx="7886700" cy="647311"/>
          </a:xfrm>
        </p:spPr>
        <p:txBody>
          <a:bodyPr>
            <a:normAutofit fontScale="90000"/>
          </a:bodyPr>
          <a:lstStyle/>
          <a:p>
            <a:r>
              <a:rPr lang="en-IE" sz="4500"/>
              <a:t>1st Year Subjects September 2025:</a:t>
            </a:r>
            <a:endParaRPr lang="en-GB" sz="4500" b="1">
              <a:cs typeface="Calibri Light" panose="020F0302020204030204"/>
            </a:endParaRPr>
          </a:p>
        </p:txBody>
      </p:sp>
      <p:sp>
        <p:nvSpPr>
          <p:cNvPr id="2" name="Slide Number Placeholder 1">
            <a:extLst>
              <a:ext uri="{FF2B5EF4-FFF2-40B4-BE49-F238E27FC236}">
                <a16:creationId xmlns:a16="http://schemas.microsoft.com/office/drawing/2014/main" id="{4DCF1A03-97DF-4C08-9423-216742BB1A52}"/>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24</a:t>
            </a:fld>
            <a:endParaRPr lang="en-US"/>
          </a:p>
        </p:txBody>
      </p:sp>
      <p:graphicFrame>
        <p:nvGraphicFramePr>
          <p:cNvPr id="75784" name="Rectangle 3">
            <a:extLst>
              <a:ext uri="{FF2B5EF4-FFF2-40B4-BE49-F238E27FC236}">
                <a16:creationId xmlns:a16="http://schemas.microsoft.com/office/drawing/2014/main" id="{5F6F700B-905C-43A3-86D1-E9B25A321EF3}"/>
              </a:ext>
            </a:extLst>
          </p:cNvPr>
          <p:cNvGraphicFramePr>
            <a:graphicFrameLocks noGrp="1"/>
          </p:cNvGraphicFramePr>
          <p:nvPr>
            <p:ph idx="1"/>
            <p:extLst>
              <p:ext uri="{D42A27DB-BD31-4B8C-83A1-F6EECF244321}">
                <p14:modId xmlns:p14="http://schemas.microsoft.com/office/powerpoint/2010/main" val="3382378365"/>
              </p:ext>
            </p:extLst>
          </p:nvPr>
        </p:nvGraphicFramePr>
        <p:xfrm>
          <a:off x="123877" y="-93072"/>
          <a:ext cx="8899909" cy="663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TextBox 72">
            <a:extLst>
              <a:ext uri="{FF2B5EF4-FFF2-40B4-BE49-F238E27FC236}">
                <a16:creationId xmlns:a16="http://schemas.microsoft.com/office/drawing/2014/main" id="{70E1F063-6ED5-D5DA-74F6-CD000BA58974}"/>
              </a:ext>
            </a:extLst>
          </p:cNvPr>
          <p:cNvSpPr txBox="1"/>
          <p:nvPr/>
        </p:nvSpPr>
        <p:spPr>
          <a:xfrm>
            <a:off x="1198218" y="5499652"/>
            <a:ext cx="71861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The school is currently conducting its annual curriculum review and if any aspect of the JC curriculum changes we will inform you in advance of the 2026 options process</a:t>
            </a: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54781"/>
            <a:ext cx="8201176" cy="841827"/>
          </a:xfrm>
        </p:spPr>
        <p:txBody>
          <a:bodyPr>
            <a:normAutofit/>
          </a:bodyPr>
          <a:lstStyle/>
          <a:p>
            <a:r>
              <a:rPr lang="en-IE" sz="4000"/>
              <a:t>Online Options process</a:t>
            </a:r>
            <a:endParaRPr lang="en-IE" sz="4000">
              <a:cs typeface="Calibri Light"/>
            </a:endParaRPr>
          </a:p>
        </p:txBody>
      </p:sp>
      <p:sp>
        <p:nvSpPr>
          <p:cNvPr id="3" name="Content Placeholder 2"/>
          <p:cNvSpPr>
            <a:spLocks noGrp="1"/>
          </p:cNvSpPr>
          <p:nvPr>
            <p:ph idx="1"/>
          </p:nvPr>
        </p:nvSpPr>
        <p:spPr>
          <a:xfrm>
            <a:off x="628650" y="1407693"/>
            <a:ext cx="5523134" cy="5102990"/>
          </a:xfrm>
          <a:ln w="38100">
            <a:solidFill>
              <a:srgbClr val="0070C0"/>
            </a:solidFill>
          </a:ln>
        </p:spPr>
        <p:txBody>
          <a:bodyPr vert="horz" lIns="91440" tIns="45720" rIns="91440" bIns="45720" rtlCol="0" anchor="t">
            <a:noAutofit/>
          </a:bodyPr>
          <a:lstStyle/>
          <a:p>
            <a:r>
              <a:rPr lang="en-IE" sz="2000"/>
              <a:t>You will receive a message – with an initial username and link to </a:t>
            </a:r>
            <a:r>
              <a:rPr lang="en-IE" sz="2000" err="1"/>
              <a:t>VSware</a:t>
            </a:r>
            <a:r>
              <a:rPr lang="en-IE" sz="2000"/>
              <a:t> (our school management software) - this username will change to single family username once your child joins in September 2026 (current or future siblings)</a:t>
            </a:r>
            <a:endParaRPr lang="en-IE" sz="2000">
              <a:ea typeface="Calibri"/>
              <a:cs typeface="Calibri"/>
            </a:endParaRPr>
          </a:p>
          <a:p>
            <a:r>
              <a:rPr lang="en-IE" sz="2000"/>
              <a:t>Instructions &amp; demonstration video will be available on the school website</a:t>
            </a:r>
            <a:endParaRPr lang="en-IE" sz="2000">
              <a:ea typeface="Calibri"/>
              <a:cs typeface="Arial"/>
            </a:endParaRPr>
          </a:p>
          <a:p>
            <a:r>
              <a:rPr lang="en-IE" sz="2000">
                <a:cs typeface="Calibri"/>
              </a:rPr>
              <a:t>Once you receive your username, options can be entered for one week (7 days to complete this). Options can be changed during this period (software autosaves entries)</a:t>
            </a:r>
            <a:endParaRPr lang="en-IE" sz="2000">
              <a:ea typeface="Calibri"/>
              <a:cs typeface="Calibri"/>
            </a:endParaRPr>
          </a:p>
          <a:p>
            <a:r>
              <a:rPr lang="en-IE" sz="2000">
                <a:ea typeface="Calibri"/>
                <a:cs typeface="Calibri"/>
              </a:rPr>
              <a:t>You will then choose your option subjects in order of preference – further instructions will be given when curriculum planning is finalised</a:t>
            </a:r>
            <a:endParaRPr lang="en-IE" sz="2000">
              <a:latin typeface="Calibri"/>
              <a:ea typeface="Calibri"/>
              <a:cs typeface="Calibri"/>
            </a:endParaRPr>
          </a:p>
        </p:txBody>
      </p:sp>
      <p:pic>
        <p:nvPicPr>
          <p:cNvPr id="6" name="Graphic 6" descr="Chat bubble outline">
            <a:extLst>
              <a:ext uri="{FF2B5EF4-FFF2-40B4-BE49-F238E27FC236}">
                <a16:creationId xmlns:a16="http://schemas.microsoft.com/office/drawing/2014/main" id="{D018BF72-F524-4CDC-BEB1-5D93239607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27226" y="1096607"/>
            <a:ext cx="2996717" cy="2996717"/>
          </a:xfrm>
          <a:prstGeom prst="rect">
            <a:avLst/>
          </a:prstGeom>
        </p:spPr>
      </p:pic>
      <p:pic>
        <p:nvPicPr>
          <p:cNvPr id="7" name="Graphic 7" descr="Laptop outline">
            <a:extLst>
              <a:ext uri="{FF2B5EF4-FFF2-40B4-BE49-F238E27FC236}">
                <a16:creationId xmlns:a16="http://schemas.microsoft.com/office/drawing/2014/main" id="{A6725208-D6E8-4E91-8522-A6E940AFC4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9560" y="3504492"/>
            <a:ext cx="2813930" cy="2813930"/>
          </a:xfrm>
          <a:prstGeom prst="rect">
            <a:avLst/>
          </a:prstGeom>
        </p:spPr>
      </p:pic>
      <p:sp>
        <p:nvSpPr>
          <p:cNvPr id="5" name="Slide Number Placeholder 4">
            <a:extLst>
              <a:ext uri="{FF2B5EF4-FFF2-40B4-BE49-F238E27FC236}">
                <a16:creationId xmlns:a16="http://schemas.microsoft.com/office/drawing/2014/main" id="{C184BE6B-9914-4154-8F27-ED4D078B48AE}"/>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24488-FDD9-4A3B-AF15-2D94F5DD6790}"/>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ctr"/>
            <a:r>
              <a:rPr lang="en-US" sz="4700" kern="1200">
                <a:solidFill>
                  <a:schemeClr val="bg1"/>
                </a:solidFill>
                <a:latin typeface="+mj-lt"/>
                <a:ea typeface="+mj-ea"/>
                <a:cs typeface="+mj-cs"/>
              </a:rPr>
              <a:t>Screenshot of </a:t>
            </a:r>
            <a:r>
              <a:rPr lang="en-US" sz="4700" err="1">
                <a:solidFill>
                  <a:schemeClr val="bg1"/>
                </a:solidFill>
              </a:rPr>
              <a:t>VSware</a:t>
            </a:r>
            <a:r>
              <a:rPr lang="en-US" sz="4700" kern="1200">
                <a:solidFill>
                  <a:schemeClr val="bg1"/>
                </a:solidFill>
                <a:latin typeface="+mj-lt"/>
                <a:ea typeface="+mj-ea"/>
                <a:cs typeface="+mj-cs"/>
              </a:rPr>
              <a:t> Options</a:t>
            </a:r>
          </a:p>
        </p:txBody>
      </p:sp>
      <p:pic>
        <p:nvPicPr>
          <p:cNvPr id="4" name="Picture 7" descr="Graphical user interface, text, application, email&#10;&#10;Description automatically generated">
            <a:extLst>
              <a:ext uri="{FF2B5EF4-FFF2-40B4-BE49-F238E27FC236}">
                <a16:creationId xmlns:a16="http://schemas.microsoft.com/office/drawing/2014/main" id="{BA1672A0-E39D-4CD3-9578-F36147C27AB7}"/>
              </a:ext>
            </a:extLst>
          </p:cNvPr>
          <p:cNvPicPr>
            <a:picLocks noChangeAspect="1"/>
          </p:cNvPicPr>
          <p:nvPr/>
        </p:nvPicPr>
        <p:blipFill rotWithShape="1">
          <a:blip r:embed="rId3"/>
          <a:srcRect b="15515"/>
          <a:stretch/>
        </p:blipFill>
        <p:spPr>
          <a:xfrm>
            <a:off x="238722" y="2031057"/>
            <a:ext cx="8734645" cy="4354441"/>
          </a:xfrm>
          <a:prstGeom prst="rect">
            <a:avLst/>
          </a:prstGeom>
        </p:spPr>
      </p:pic>
      <p:sp>
        <p:nvSpPr>
          <p:cNvPr id="3" name="Slide Number Placeholder 2">
            <a:extLst>
              <a:ext uri="{FF2B5EF4-FFF2-40B4-BE49-F238E27FC236}">
                <a16:creationId xmlns:a16="http://schemas.microsoft.com/office/drawing/2014/main" id="{F4930366-38C6-A070-19D0-1653180B9342}"/>
              </a:ext>
            </a:extLst>
          </p:cNvPr>
          <p:cNvSpPr>
            <a:spLocks noGrp="1"/>
          </p:cNvSpPr>
          <p:nvPr>
            <p:ph type="sldNum" sz="quarter" idx="12"/>
          </p:nvPr>
        </p:nvSpPr>
        <p:spPr/>
        <p:txBody>
          <a:bodyPr/>
          <a:lstStyle/>
          <a:p>
            <a:fld id="{48F63A3B-78C7-47BE-AE5E-E10140E04643}" type="slidenum">
              <a:rPr lang="en-US" dirty="0"/>
              <a:t>26</a:t>
            </a:fld>
            <a:endParaRPr lang="en-GB"/>
          </a:p>
        </p:txBody>
      </p:sp>
    </p:spTree>
    <p:extLst>
      <p:ext uri="{BB962C8B-B14F-4D97-AF65-F5344CB8AC3E}">
        <p14:creationId xmlns:p14="http://schemas.microsoft.com/office/powerpoint/2010/main" val="3399879502"/>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823"/>
            <a:ext cx="2564892" cy="5583148"/>
          </a:xfrm>
        </p:spPr>
        <p:txBody>
          <a:bodyPr vert="horz" lIns="91440" tIns="45720" rIns="91440" bIns="45720" rtlCol="0" anchor="ctr">
            <a:normAutofit/>
          </a:bodyPr>
          <a:lstStyle/>
          <a:p>
            <a:r>
              <a:rPr lang="en-US" sz="4000" kern="1200">
                <a:solidFill>
                  <a:srgbClr val="E68004"/>
                </a:solidFill>
                <a:latin typeface="+mj-lt"/>
                <a:ea typeface="+mj-ea"/>
                <a:cs typeface="+mj-cs"/>
              </a:rPr>
              <a:t>Sample Of Timetabled Options</a:t>
            </a:r>
          </a:p>
        </p:txBody>
      </p:sp>
      <p:sp>
        <p:nvSpPr>
          <p:cNvPr id="1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630936"/>
            <a:ext cx="13716" cy="5590381"/>
          </a:xfrm>
          <a:custGeom>
            <a:avLst/>
            <a:gdLst>
              <a:gd name="csX0" fmla="*/ 0 w 13716"/>
              <a:gd name="csY0" fmla="*/ 0 h 5590381"/>
              <a:gd name="csX1" fmla="*/ 13716 w 13716"/>
              <a:gd name="csY1" fmla="*/ 0 h 5590381"/>
              <a:gd name="csX2" fmla="*/ 13716 w 13716"/>
              <a:gd name="csY2" fmla="*/ 754701 h 5590381"/>
              <a:gd name="csX3" fmla="*/ 13716 w 13716"/>
              <a:gd name="csY3" fmla="*/ 1565307 h 5590381"/>
              <a:gd name="csX4" fmla="*/ 13716 w 13716"/>
              <a:gd name="csY4" fmla="*/ 2152297 h 5590381"/>
              <a:gd name="csX5" fmla="*/ 13716 w 13716"/>
              <a:gd name="csY5" fmla="*/ 2906998 h 5590381"/>
              <a:gd name="csX6" fmla="*/ 13716 w 13716"/>
              <a:gd name="csY6" fmla="*/ 3549892 h 5590381"/>
              <a:gd name="csX7" fmla="*/ 13716 w 13716"/>
              <a:gd name="csY7" fmla="*/ 4080978 h 5590381"/>
              <a:gd name="csX8" fmla="*/ 13716 w 13716"/>
              <a:gd name="csY8" fmla="*/ 4835680 h 5590381"/>
              <a:gd name="csX9" fmla="*/ 13716 w 13716"/>
              <a:gd name="csY9" fmla="*/ 5590381 h 5590381"/>
              <a:gd name="csX10" fmla="*/ 0 w 13716"/>
              <a:gd name="csY10" fmla="*/ 5590381 h 5590381"/>
              <a:gd name="csX11" fmla="*/ 0 w 13716"/>
              <a:gd name="csY11" fmla="*/ 4835680 h 5590381"/>
              <a:gd name="csX12" fmla="*/ 0 w 13716"/>
              <a:gd name="csY12" fmla="*/ 4304593 h 5590381"/>
              <a:gd name="csX13" fmla="*/ 0 w 13716"/>
              <a:gd name="csY13" fmla="*/ 3773507 h 5590381"/>
              <a:gd name="csX14" fmla="*/ 0 w 13716"/>
              <a:gd name="csY14" fmla="*/ 3186517 h 5590381"/>
              <a:gd name="csX15" fmla="*/ 0 w 13716"/>
              <a:gd name="csY15" fmla="*/ 2487720 h 5590381"/>
              <a:gd name="csX16" fmla="*/ 0 w 13716"/>
              <a:gd name="csY16" fmla="*/ 1956633 h 5590381"/>
              <a:gd name="csX17" fmla="*/ 0 w 13716"/>
              <a:gd name="csY17" fmla="*/ 1425547 h 5590381"/>
              <a:gd name="csX18" fmla="*/ 0 w 13716"/>
              <a:gd name="csY18" fmla="*/ 614942 h 5590381"/>
              <a:gd name="csX19" fmla="*/ 0 w 13716"/>
              <a:gd name="csY19" fmla="*/ 0 h 5590381"/>
              <a:gd name="csX0" fmla="*/ 0 w 13716"/>
              <a:gd name="csY0" fmla="*/ 0 h 5590381"/>
              <a:gd name="csX1" fmla="*/ 13716 w 13716"/>
              <a:gd name="csY1" fmla="*/ 0 h 5590381"/>
              <a:gd name="csX2" fmla="*/ 13716 w 13716"/>
              <a:gd name="csY2" fmla="*/ 698798 h 5590381"/>
              <a:gd name="csX3" fmla="*/ 13716 w 13716"/>
              <a:gd name="csY3" fmla="*/ 1397595 h 5590381"/>
              <a:gd name="csX4" fmla="*/ 13716 w 13716"/>
              <a:gd name="csY4" fmla="*/ 2152297 h 5590381"/>
              <a:gd name="csX5" fmla="*/ 13716 w 13716"/>
              <a:gd name="csY5" fmla="*/ 2739287 h 5590381"/>
              <a:gd name="csX6" fmla="*/ 13716 w 13716"/>
              <a:gd name="csY6" fmla="*/ 3493988 h 5590381"/>
              <a:gd name="csX7" fmla="*/ 13716 w 13716"/>
              <a:gd name="csY7" fmla="*/ 4304593 h 5590381"/>
              <a:gd name="csX8" fmla="*/ 13716 w 13716"/>
              <a:gd name="csY8" fmla="*/ 5590381 h 5590381"/>
              <a:gd name="csX9" fmla="*/ 0 w 13716"/>
              <a:gd name="csY9" fmla="*/ 5590381 h 5590381"/>
              <a:gd name="csX10" fmla="*/ 0 w 13716"/>
              <a:gd name="csY10" fmla="*/ 4835680 h 5590381"/>
              <a:gd name="csX11" fmla="*/ 0 w 13716"/>
              <a:gd name="csY11" fmla="*/ 4136882 h 5590381"/>
              <a:gd name="csX12" fmla="*/ 0 w 13716"/>
              <a:gd name="csY12" fmla="*/ 3549892 h 5590381"/>
              <a:gd name="csX13" fmla="*/ 0 w 13716"/>
              <a:gd name="csY13" fmla="*/ 2851094 h 5590381"/>
              <a:gd name="csX14" fmla="*/ 0 w 13716"/>
              <a:gd name="csY14" fmla="*/ 2264104 h 5590381"/>
              <a:gd name="csX15" fmla="*/ 0 w 13716"/>
              <a:gd name="csY15" fmla="*/ 1733018 h 5590381"/>
              <a:gd name="csX16" fmla="*/ 0 w 13716"/>
              <a:gd name="csY16" fmla="*/ 1090124 h 5590381"/>
              <a:gd name="csX17" fmla="*/ 0 w 13716"/>
              <a:gd name="csY17" fmla="*/ 0 h 5590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3716" h="5590381" fill="none" extrusionOk="0">
                <a:moveTo>
                  <a:pt x="0" y="0"/>
                </a:moveTo>
                <a:cubicBezTo>
                  <a:pt x="6858" y="-583"/>
                  <a:pt x="7851" y="431"/>
                  <a:pt x="13716" y="0"/>
                </a:cubicBezTo>
                <a:cubicBezTo>
                  <a:pt x="34933" y="215318"/>
                  <a:pt x="27251" y="565582"/>
                  <a:pt x="13716" y="754701"/>
                </a:cubicBezTo>
                <a:cubicBezTo>
                  <a:pt x="-46127" y="1001571"/>
                  <a:pt x="16502" y="1226848"/>
                  <a:pt x="13716" y="1565307"/>
                </a:cubicBezTo>
                <a:cubicBezTo>
                  <a:pt x="518" y="1889109"/>
                  <a:pt x="-16367" y="2000548"/>
                  <a:pt x="13716" y="2152297"/>
                </a:cubicBezTo>
                <a:cubicBezTo>
                  <a:pt x="-27751" y="2293511"/>
                  <a:pt x="26467" y="2577637"/>
                  <a:pt x="13716" y="2906998"/>
                </a:cubicBezTo>
                <a:cubicBezTo>
                  <a:pt x="10317" y="3210592"/>
                  <a:pt x="23894" y="3347388"/>
                  <a:pt x="13716" y="3549892"/>
                </a:cubicBezTo>
                <a:cubicBezTo>
                  <a:pt x="-2084" y="3774164"/>
                  <a:pt x="29811" y="3846282"/>
                  <a:pt x="13716" y="4080978"/>
                </a:cubicBezTo>
                <a:cubicBezTo>
                  <a:pt x="-34083" y="4316157"/>
                  <a:pt x="-21714" y="4469094"/>
                  <a:pt x="13716" y="4835680"/>
                </a:cubicBezTo>
                <a:cubicBezTo>
                  <a:pt x="54813" y="5147918"/>
                  <a:pt x="-17924" y="5390556"/>
                  <a:pt x="13716" y="5590381"/>
                </a:cubicBezTo>
                <a:cubicBezTo>
                  <a:pt x="8175" y="5590136"/>
                  <a:pt x="6849" y="5590599"/>
                  <a:pt x="0" y="5590381"/>
                </a:cubicBezTo>
                <a:cubicBezTo>
                  <a:pt x="25138" y="5250698"/>
                  <a:pt x="-4619" y="5075445"/>
                  <a:pt x="0" y="4835680"/>
                </a:cubicBezTo>
                <a:cubicBezTo>
                  <a:pt x="36581" y="4590550"/>
                  <a:pt x="3022" y="4474529"/>
                  <a:pt x="0" y="4304593"/>
                </a:cubicBezTo>
                <a:cubicBezTo>
                  <a:pt x="-12701" y="4111845"/>
                  <a:pt x="27688" y="3905584"/>
                  <a:pt x="0" y="3773507"/>
                </a:cubicBezTo>
                <a:cubicBezTo>
                  <a:pt x="-26601" y="3606595"/>
                  <a:pt x="-5508" y="3333425"/>
                  <a:pt x="0" y="3186517"/>
                </a:cubicBezTo>
                <a:cubicBezTo>
                  <a:pt x="27803" y="3020623"/>
                  <a:pt x="39608" y="2648539"/>
                  <a:pt x="0" y="2487720"/>
                </a:cubicBezTo>
                <a:cubicBezTo>
                  <a:pt x="-30668" y="2356394"/>
                  <a:pt x="-10848" y="2125581"/>
                  <a:pt x="0" y="1956633"/>
                </a:cubicBezTo>
                <a:cubicBezTo>
                  <a:pt x="21350" y="1832604"/>
                  <a:pt x="13098" y="1675326"/>
                  <a:pt x="0" y="1425547"/>
                </a:cubicBezTo>
                <a:cubicBezTo>
                  <a:pt x="51943" y="1231575"/>
                  <a:pt x="-49685" y="947153"/>
                  <a:pt x="0" y="614942"/>
                </a:cubicBezTo>
                <a:cubicBezTo>
                  <a:pt x="23685" y="274445"/>
                  <a:pt x="15608" y="143232"/>
                  <a:pt x="0" y="0"/>
                </a:cubicBezTo>
                <a:close/>
              </a:path>
              <a:path w="13716" h="5590381" stroke="0" extrusionOk="0">
                <a:moveTo>
                  <a:pt x="0" y="0"/>
                </a:moveTo>
                <a:cubicBezTo>
                  <a:pt x="4519" y="745"/>
                  <a:pt x="7608" y="27"/>
                  <a:pt x="13716" y="0"/>
                </a:cubicBezTo>
                <a:cubicBezTo>
                  <a:pt x="44022" y="114427"/>
                  <a:pt x="8229" y="453118"/>
                  <a:pt x="13716" y="698798"/>
                </a:cubicBezTo>
                <a:cubicBezTo>
                  <a:pt x="34424" y="963774"/>
                  <a:pt x="36600" y="1212364"/>
                  <a:pt x="13716" y="1397595"/>
                </a:cubicBezTo>
                <a:cubicBezTo>
                  <a:pt x="48283" y="1542354"/>
                  <a:pt x="25375" y="1802464"/>
                  <a:pt x="13716" y="2152297"/>
                </a:cubicBezTo>
                <a:cubicBezTo>
                  <a:pt x="3835" y="2525678"/>
                  <a:pt x="21814" y="2592868"/>
                  <a:pt x="13716" y="2739287"/>
                </a:cubicBezTo>
                <a:cubicBezTo>
                  <a:pt x="1084" y="2874965"/>
                  <a:pt x="-36448" y="3144013"/>
                  <a:pt x="13716" y="3493988"/>
                </a:cubicBezTo>
                <a:cubicBezTo>
                  <a:pt x="-17205" y="3852647"/>
                  <a:pt x="66492" y="4038484"/>
                  <a:pt x="13716" y="4304593"/>
                </a:cubicBezTo>
                <a:cubicBezTo>
                  <a:pt x="-83354" y="4564310"/>
                  <a:pt x="113944" y="5225828"/>
                  <a:pt x="13716" y="5590381"/>
                </a:cubicBezTo>
                <a:cubicBezTo>
                  <a:pt x="9333" y="5590250"/>
                  <a:pt x="5993" y="5589792"/>
                  <a:pt x="0" y="5590381"/>
                </a:cubicBezTo>
                <a:cubicBezTo>
                  <a:pt x="35863" y="5257220"/>
                  <a:pt x="-32757" y="5135372"/>
                  <a:pt x="0" y="4835680"/>
                </a:cubicBezTo>
                <a:cubicBezTo>
                  <a:pt x="7921" y="4562721"/>
                  <a:pt x="-29047" y="4351594"/>
                  <a:pt x="0" y="4136882"/>
                </a:cubicBezTo>
                <a:cubicBezTo>
                  <a:pt x="1393" y="3929098"/>
                  <a:pt x="-4372" y="3755796"/>
                  <a:pt x="0" y="3549892"/>
                </a:cubicBezTo>
                <a:cubicBezTo>
                  <a:pt x="-14123" y="3323552"/>
                  <a:pt x="21701" y="3076195"/>
                  <a:pt x="0" y="2851094"/>
                </a:cubicBezTo>
                <a:cubicBezTo>
                  <a:pt x="-51577" y="2661940"/>
                  <a:pt x="-7702" y="2448681"/>
                  <a:pt x="0" y="2264104"/>
                </a:cubicBezTo>
                <a:cubicBezTo>
                  <a:pt x="-8180" y="2080123"/>
                  <a:pt x="16108" y="1991682"/>
                  <a:pt x="0" y="1733018"/>
                </a:cubicBezTo>
                <a:cubicBezTo>
                  <a:pt x="-21280" y="1472795"/>
                  <a:pt x="8343" y="1385598"/>
                  <a:pt x="0" y="1090124"/>
                </a:cubicBezTo>
                <a:cubicBezTo>
                  <a:pt x="41559" y="815693"/>
                  <a:pt x="-53513" y="485395"/>
                  <a:pt x="0" y="0"/>
                </a:cubicBezTo>
                <a:close/>
              </a:path>
              <a:path w="13716" h="5590381" fill="none" stroke="0" extrusionOk="0">
                <a:moveTo>
                  <a:pt x="0" y="0"/>
                </a:moveTo>
                <a:cubicBezTo>
                  <a:pt x="6692" y="-634"/>
                  <a:pt x="7933" y="727"/>
                  <a:pt x="13716" y="0"/>
                </a:cubicBezTo>
                <a:cubicBezTo>
                  <a:pt x="-11397" y="210553"/>
                  <a:pt x="41795" y="570219"/>
                  <a:pt x="13716" y="754701"/>
                </a:cubicBezTo>
                <a:cubicBezTo>
                  <a:pt x="-16345" y="939055"/>
                  <a:pt x="5480" y="1271330"/>
                  <a:pt x="13716" y="1565307"/>
                </a:cubicBezTo>
                <a:cubicBezTo>
                  <a:pt x="214" y="1888228"/>
                  <a:pt x="-22439" y="2000817"/>
                  <a:pt x="13716" y="2152297"/>
                </a:cubicBezTo>
                <a:cubicBezTo>
                  <a:pt x="36483" y="2302199"/>
                  <a:pt x="43294" y="2645200"/>
                  <a:pt x="13716" y="2906998"/>
                </a:cubicBezTo>
                <a:cubicBezTo>
                  <a:pt x="10400" y="3203875"/>
                  <a:pt x="27719" y="3309255"/>
                  <a:pt x="13716" y="3549892"/>
                </a:cubicBezTo>
                <a:cubicBezTo>
                  <a:pt x="-8323" y="3767364"/>
                  <a:pt x="36239" y="3859248"/>
                  <a:pt x="13716" y="4080978"/>
                </a:cubicBezTo>
                <a:cubicBezTo>
                  <a:pt x="-28362" y="4308528"/>
                  <a:pt x="-17360" y="4464817"/>
                  <a:pt x="13716" y="4835680"/>
                </a:cubicBezTo>
                <a:cubicBezTo>
                  <a:pt x="37186" y="5120324"/>
                  <a:pt x="-5183" y="5409792"/>
                  <a:pt x="13716" y="5590381"/>
                </a:cubicBezTo>
                <a:cubicBezTo>
                  <a:pt x="8151" y="5590111"/>
                  <a:pt x="6756" y="5590651"/>
                  <a:pt x="0" y="5590381"/>
                </a:cubicBezTo>
                <a:cubicBezTo>
                  <a:pt x="366" y="5289836"/>
                  <a:pt x="-51421" y="5037027"/>
                  <a:pt x="0" y="4835680"/>
                </a:cubicBezTo>
                <a:cubicBezTo>
                  <a:pt x="30695" y="4638845"/>
                  <a:pt x="15954" y="4503929"/>
                  <a:pt x="0" y="4304593"/>
                </a:cubicBezTo>
                <a:cubicBezTo>
                  <a:pt x="14622" y="4089881"/>
                  <a:pt x="18900" y="3917008"/>
                  <a:pt x="0" y="3773507"/>
                </a:cubicBezTo>
                <a:cubicBezTo>
                  <a:pt x="-3147" y="3613850"/>
                  <a:pt x="-23547" y="3335869"/>
                  <a:pt x="0" y="3186517"/>
                </a:cubicBezTo>
                <a:cubicBezTo>
                  <a:pt x="5486" y="3055843"/>
                  <a:pt x="41826" y="2645889"/>
                  <a:pt x="0" y="2487720"/>
                </a:cubicBezTo>
                <a:cubicBezTo>
                  <a:pt x="-23992" y="2347034"/>
                  <a:pt x="14189" y="2145771"/>
                  <a:pt x="0" y="1956633"/>
                </a:cubicBezTo>
                <a:cubicBezTo>
                  <a:pt x="14669" y="1780910"/>
                  <a:pt x="-4302" y="1660669"/>
                  <a:pt x="0" y="1425547"/>
                </a:cubicBezTo>
                <a:cubicBezTo>
                  <a:pt x="70611" y="1196115"/>
                  <a:pt x="14725" y="924393"/>
                  <a:pt x="0" y="614942"/>
                </a:cubicBezTo>
                <a:cubicBezTo>
                  <a:pt x="-2330" y="269013"/>
                  <a:pt x="15133" y="1326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5590381"/>
                      <a:gd name="connsiteX1" fmla="*/ 13716 w 13716"/>
                      <a:gd name="connsiteY1" fmla="*/ 0 h 5590381"/>
                      <a:gd name="connsiteX2" fmla="*/ 13716 w 13716"/>
                      <a:gd name="connsiteY2" fmla="*/ 754701 h 5590381"/>
                      <a:gd name="connsiteX3" fmla="*/ 13716 w 13716"/>
                      <a:gd name="connsiteY3" fmla="*/ 1565307 h 5590381"/>
                      <a:gd name="connsiteX4" fmla="*/ 13716 w 13716"/>
                      <a:gd name="connsiteY4" fmla="*/ 2152297 h 5590381"/>
                      <a:gd name="connsiteX5" fmla="*/ 13716 w 13716"/>
                      <a:gd name="connsiteY5" fmla="*/ 2906998 h 5590381"/>
                      <a:gd name="connsiteX6" fmla="*/ 13716 w 13716"/>
                      <a:gd name="connsiteY6" fmla="*/ 3549892 h 5590381"/>
                      <a:gd name="connsiteX7" fmla="*/ 13716 w 13716"/>
                      <a:gd name="connsiteY7" fmla="*/ 4080978 h 5590381"/>
                      <a:gd name="connsiteX8" fmla="*/ 13716 w 13716"/>
                      <a:gd name="connsiteY8" fmla="*/ 4835680 h 5590381"/>
                      <a:gd name="connsiteX9" fmla="*/ 13716 w 13716"/>
                      <a:gd name="connsiteY9" fmla="*/ 5590381 h 5590381"/>
                      <a:gd name="connsiteX10" fmla="*/ 0 w 13716"/>
                      <a:gd name="connsiteY10" fmla="*/ 5590381 h 5590381"/>
                      <a:gd name="connsiteX11" fmla="*/ 0 w 13716"/>
                      <a:gd name="connsiteY11" fmla="*/ 4835680 h 5590381"/>
                      <a:gd name="connsiteX12" fmla="*/ 0 w 13716"/>
                      <a:gd name="connsiteY12" fmla="*/ 4304593 h 5590381"/>
                      <a:gd name="connsiteX13" fmla="*/ 0 w 13716"/>
                      <a:gd name="connsiteY13" fmla="*/ 3773507 h 5590381"/>
                      <a:gd name="connsiteX14" fmla="*/ 0 w 13716"/>
                      <a:gd name="connsiteY14" fmla="*/ 3186517 h 5590381"/>
                      <a:gd name="connsiteX15" fmla="*/ 0 w 13716"/>
                      <a:gd name="connsiteY15" fmla="*/ 2487720 h 5590381"/>
                      <a:gd name="connsiteX16" fmla="*/ 0 w 13716"/>
                      <a:gd name="connsiteY16" fmla="*/ 1956633 h 5590381"/>
                      <a:gd name="connsiteX17" fmla="*/ 0 w 13716"/>
                      <a:gd name="connsiteY17" fmla="*/ 1425547 h 5590381"/>
                      <a:gd name="connsiteX18" fmla="*/ 0 w 13716"/>
                      <a:gd name="connsiteY18" fmla="*/ 614942 h 5590381"/>
                      <a:gd name="connsiteX19" fmla="*/ 0 w 13716"/>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5590381" fill="none" extrusionOk="0">
                        <a:moveTo>
                          <a:pt x="0" y="0"/>
                        </a:moveTo>
                        <a:cubicBezTo>
                          <a:pt x="6519" y="-664"/>
                          <a:pt x="8288" y="665"/>
                          <a:pt x="13716" y="0"/>
                        </a:cubicBezTo>
                        <a:cubicBezTo>
                          <a:pt x="-9798" y="225076"/>
                          <a:pt x="41703" y="562283"/>
                          <a:pt x="13716" y="754701"/>
                        </a:cubicBezTo>
                        <a:cubicBezTo>
                          <a:pt x="-14271" y="947119"/>
                          <a:pt x="25509" y="1239251"/>
                          <a:pt x="13716" y="1565307"/>
                        </a:cubicBezTo>
                        <a:cubicBezTo>
                          <a:pt x="1923" y="1891363"/>
                          <a:pt x="2588" y="1999140"/>
                          <a:pt x="13716" y="2152297"/>
                        </a:cubicBezTo>
                        <a:cubicBezTo>
                          <a:pt x="24845" y="2305454"/>
                          <a:pt x="24133" y="2598333"/>
                          <a:pt x="13716" y="2906998"/>
                        </a:cubicBezTo>
                        <a:cubicBezTo>
                          <a:pt x="3299" y="3215663"/>
                          <a:pt x="30691" y="3327412"/>
                          <a:pt x="13716" y="3549892"/>
                        </a:cubicBezTo>
                        <a:cubicBezTo>
                          <a:pt x="-3259" y="3772372"/>
                          <a:pt x="33989" y="3843836"/>
                          <a:pt x="13716" y="4080978"/>
                        </a:cubicBezTo>
                        <a:cubicBezTo>
                          <a:pt x="-6557" y="4318120"/>
                          <a:pt x="-8378" y="4511166"/>
                          <a:pt x="13716" y="4835680"/>
                        </a:cubicBezTo>
                        <a:cubicBezTo>
                          <a:pt x="35810" y="5160194"/>
                          <a:pt x="-17642" y="5401748"/>
                          <a:pt x="13716" y="5590381"/>
                        </a:cubicBezTo>
                        <a:cubicBezTo>
                          <a:pt x="8599" y="5590092"/>
                          <a:pt x="6708" y="5590668"/>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3716" h="5590381"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4226" y="1794517"/>
                          <a:pt x="13716" y="2152297"/>
                        </a:cubicBezTo>
                        <a:cubicBezTo>
                          <a:pt x="-6794" y="2510077"/>
                          <a:pt x="36274" y="2594424"/>
                          <a:pt x="13716" y="2739287"/>
                        </a:cubicBezTo>
                        <a:cubicBezTo>
                          <a:pt x="-8842" y="2884150"/>
                          <a:pt x="22545" y="3129706"/>
                          <a:pt x="13716" y="3493988"/>
                        </a:cubicBezTo>
                        <a:cubicBezTo>
                          <a:pt x="4887" y="3858270"/>
                          <a:pt x="49629" y="4041447"/>
                          <a:pt x="13716" y="4304593"/>
                        </a:cubicBezTo>
                        <a:cubicBezTo>
                          <a:pt x="-22197" y="4567740"/>
                          <a:pt x="45055" y="5149125"/>
                          <a:pt x="13716" y="5590381"/>
                        </a:cubicBezTo>
                        <a:cubicBezTo>
                          <a:pt x="9649" y="5590058"/>
                          <a:pt x="6483" y="5589928"/>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21078" y="2945647"/>
            <a:ext cx="5482882" cy="3912209"/>
          </a:xfrm>
          <a:prstGeom prst="rect">
            <a:avLst/>
          </a:prstGeom>
        </p:spPr>
        <p:txBody>
          <a:bodyPr vert="horz" lIns="91440" tIns="45720" rIns="91440" bIns="45720" rtlCol="0" anchor="t">
            <a:noAutofit/>
          </a:bodyPr>
          <a:lstStyle/>
          <a:p>
            <a:pPr marL="457200" indent="-228600" eaLnBrk="1" hangingPunct="1">
              <a:lnSpc>
                <a:spcPct val="90000"/>
              </a:lnSpc>
              <a:spcAft>
                <a:spcPts val="600"/>
              </a:spcAft>
              <a:buFont typeface="Arial" panose="020B0604020202020204" pitchFamily="34" charset="0"/>
              <a:buChar char="•"/>
            </a:pPr>
            <a:r>
              <a:rPr lang="en-US" sz="2400">
                <a:latin typeface="+mn-lt"/>
                <a:cs typeface="+mn-cs"/>
              </a:rPr>
              <a:t>Please note that subjects can clash with each other, and this may affect the subjects you can study.</a:t>
            </a:r>
            <a:endParaRPr lang="en-US" sz="2400">
              <a:latin typeface="+mn-lt"/>
              <a:ea typeface="Calibri"/>
              <a:cs typeface="Calibri"/>
            </a:endParaRPr>
          </a:p>
          <a:p>
            <a:pPr marL="457200" indent="-228600" eaLnBrk="1" hangingPunct="1">
              <a:lnSpc>
                <a:spcPct val="90000"/>
              </a:lnSpc>
              <a:spcAft>
                <a:spcPts val="600"/>
              </a:spcAft>
              <a:buFont typeface="Arial" panose="020B0604020202020204" pitchFamily="34" charset="0"/>
              <a:buChar char="•"/>
            </a:pPr>
            <a:r>
              <a:rPr lang="en-US" sz="2400">
                <a:latin typeface="+mn-lt"/>
                <a:cs typeface="+mn-cs"/>
              </a:rPr>
              <a:t>There is no way to predict this in advance so you should choose subjects order of preference – based on numbers choosing a subject and available resources (teachers/rooms </a:t>
            </a:r>
            <a:r>
              <a:rPr lang="en-US" sz="2400" err="1">
                <a:latin typeface="+mn-lt"/>
                <a:cs typeface="+mn-cs"/>
              </a:rPr>
              <a:t>etc</a:t>
            </a:r>
            <a:r>
              <a:rPr lang="en-US" sz="2400">
                <a:latin typeface="+mn-lt"/>
                <a:cs typeface="+mn-cs"/>
              </a:rPr>
              <a:t>).</a:t>
            </a:r>
          </a:p>
          <a:p>
            <a:pPr marL="457200" indent="-228600">
              <a:lnSpc>
                <a:spcPct val="90000"/>
              </a:lnSpc>
              <a:spcAft>
                <a:spcPts val="600"/>
              </a:spcAft>
              <a:buFont typeface="Arial" panose="020B0604020202020204" pitchFamily="34" charset="0"/>
              <a:buChar char="•"/>
            </a:pPr>
            <a:endParaRPr lang="en-US" sz="2400">
              <a:latin typeface="+mn-lt"/>
              <a:ea typeface="Calibri"/>
              <a:cs typeface="Calibri"/>
            </a:endParaRPr>
          </a:p>
          <a:p>
            <a:pPr marL="457200" indent="-228600">
              <a:lnSpc>
                <a:spcPct val="90000"/>
              </a:lnSpc>
              <a:spcAft>
                <a:spcPts val="600"/>
              </a:spcAft>
              <a:buFont typeface="Arial" panose="020B0604020202020204" pitchFamily="34" charset="0"/>
              <a:buChar char="•"/>
            </a:pPr>
            <a:endParaRPr lang="en-US" sz="2400">
              <a:latin typeface="+mn-lt"/>
              <a:ea typeface="Calibri"/>
              <a:cs typeface="Calibri"/>
            </a:endParaRPr>
          </a:p>
          <a:p>
            <a:pPr marL="457200" indent="-228600">
              <a:lnSpc>
                <a:spcPct val="90000"/>
              </a:lnSpc>
              <a:spcAft>
                <a:spcPts val="600"/>
              </a:spcAft>
              <a:buFont typeface="Arial" panose="020B0604020202020204" pitchFamily="34" charset="0"/>
              <a:buChar char="•"/>
            </a:pPr>
            <a:endParaRPr lang="en-US" sz="2400">
              <a:latin typeface="+mn-lt"/>
              <a:ea typeface="Calibri"/>
              <a:cs typeface="Calibri"/>
            </a:endParaRPr>
          </a:p>
        </p:txBody>
      </p:sp>
      <p:sp>
        <p:nvSpPr>
          <p:cNvPr id="3" name="Slide Number Placeholder 2">
            <a:extLst>
              <a:ext uri="{FF2B5EF4-FFF2-40B4-BE49-F238E27FC236}">
                <a16:creationId xmlns:a16="http://schemas.microsoft.com/office/drawing/2014/main" id="{30DC7220-39C1-442C-B490-8F9817E4C9F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2149CDA5-2773-4B72-82C4-E514F7386FEB}" type="slidenum">
              <a:rPr lang="en-US">
                <a:latin typeface="+mn-lt"/>
                <a:cs typeface="+mn-cs"/>
              </a:rPr>
              <a:pPr eaLnBrk="1" hangingPunct="1">
                <a:spcAft>
                  <a:spcPts val="600"/>
                </a:spcAft>
              </a:pPr>
              <a:t>27</a:t>
            </a:fld>
            <a:endParaRPr lang="en-US">
              <a:latin typeface="+mn-lt"/>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05347289"/>
              </p:ext>
            </p:extLst>
          </p:nvPr>
        </p:nvGraphicFramePr>
        <p:xfrm>
          <a:off x="3520029" y="425831"/>
          <a:ext cx="5170930" cy="2604335"/>
        </p:xfrm>
        <a:graphic>
          <a:graphicData uri="http://schemas.openxmlformats.org/drawingml/2006/table">
            <a:tbl>
              <a:tblPr firstRow="1" bandRow="1">
                <a:tableStyleId>{5DA37D80-6434-44D0-A028-1B22A696006F}</a:tableStyleId>
              </a:tblPr>
              <a:tblGrid>
                <a:gridCol w="793777">
                  <a:extLst>
                    <a:ext uri="{9D8B030D-6E8A-4147-A177-3AD203B41FA5}">
                      <a16:colId xmlns:a16="http://schemas.microsoft.com/office/drawing/2014/main" val="20000"/>
                    </a:ext>
                  </a:extLst>
                </a:gridCol>
                <a:gridCol w="1109289">
                  <a:extLst>
                    <a:ext uri="{9D8B030D-6E8A-4147-A177-3AD203B41FA5}">
                      <a16:colId xmlns:a16="http://schemas.microsoft.com/office/drawing/2014/main" val="20001"/>
                    </a:ext>
                  </a:extLst>
                </a:gridCol>
                <a:gridCol w="1144258">
                  <a:extLst>
                    <a:ext uri="{9D8B030D-6E8A-4147-A177-3AD203B41FA5}">
                      <a16:colId xmlns:a16="http://schemas.microsoft.com/office/drawing/2014/main" val="20002"/>
                    </a:ext>
                  </a:extLst>
                </a:gridCol>
                <a:gridCol w="984960">
                  <a:extLst>
                    <a:ext uri="{9D8B030D-6E8A-4147-A177-3AD203B41FA5}">
                      <a16:colId xmlns:a16="http://schemas.microsoft.com/office/drawing/2014/main" val="20003"/>
                    </a:ext>
                  </a:extLst>
                </a:gridCol>
                <a:gridCol w="1138646">
                  <a:extLst>
                    <a:ext uri="{9D8B030D-6E8A-4147-A177-3AD203B41FA5}">
                      <a16:colId xmlns:a16="http://schemas.microsoft.com/office/drawing/2014/main" val="20004"/>
                    </a:ext>
                  </a:extLst>
                </a:gridCol>
              </a:tblGrid>
              <a:tr h="961860">
                <a:tc>
                  <a:txBody>
                    <a:bodyPr/>
                    <a:lstStyle/>
                    <a:p>
                      <a:pPr algn="ctr"/>
                      <a:r>
                        <a:rPr lang="en-US" sz="1500" b="0"/>
                        <a:t>Line 1</a:t>
                      </a:r>
                    </a:p>
                  </a:txBody>
                  <a:tcPr marL="66558" marR="66558" marT="33279" marB="33279"/>
                </a:tc>
                <a:tc>
                  <a:txBody>
                    <a:bodyPr/>
                    <a:lstStyle/>
                    <a:p>
                      <a:pPr algn="ctr"/>
                      <a:r>
                        <a:rPr lang="en-US" sz="1500" b="0"/>
                        <a:t>Graphics</a:t>
                      </a:r>
                    </a:p>
                  </a:txBody>
                  <a:tcPr marL="66558" marR="66558" marT="33279" marB="33279"/>
                </a:tc>
                <a:tc>
                  <a:txBody>
                    <a:bodyPr/>
                    <a:lstStyle/>
                    <a:p>
                      <a:pPr algn="ctr"/>
                      <a:r>
                        <a:rPr lang="en-US" sz="1500" b="0"/>
                        <a:t>Science</a:t>
                      </a:r>
                    </a:p>
                  </a:txBody>
                  <a:tcPr marL="66558" marR="66558" marT="33279" marB="33279"/>
                </a:tc>
                <a:tc>
                  <a:txBody>
                    <a:bodyPr/>
                    <a:lstStyle/>
                    <a:p>
                      <a:pPr algn="ctr"/>
                      <a:r>
                        <a:rPr lang="en-US" sz="1500" b="0"/>
                        <a:t>Music</a:t>
                      </a:r>
                    </a:p>
                  </a:txBody>
                  <a:tcPr marL="66558" marR="66558" marT="33279" marB="3327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a:t>Home Economics</a:t>
                      </a:r>
                    </a:p>
                    <a:p>
                      <a:pPr algn="ctr"/>
                      <a:endParaRPr lang="en-US" sz="1500" b="0"/>
                    </a:p>
                  </a:txBody>
                  <a:tcPr marL="66558" marR="66558" marT="33279" marB="33279"/>
                </a:tc>
                <a:extLst>
                  <a:ext uri="{0D108BD9-81ED-4DB2-BD59-A6C34878D82A}">
                    <a16:rowId xmlns:a16="http://schemas.microsoft.com/office/drawing/2014/main" val="10000"/>
                  </a:ext>
                </a:extLst>
              </a:tr>
              <a:tr h="680615">
                <a:tc>
                  <a:txBody>
                    <a:bodyPr/>
                    <a:lstStyle/>
                    <a:p>
                      <a:pPr algn="ctr"/>
                      <a:r>
                        <a:rPr lang="en-US" sz="1500" b="0"/>
                        <a:t>Line 2</a:t>
                      </a:r>
                    </a:p>
                  </a:txBody>
                  <a:tcPr marL="66558" marR="66558" marT="33279" marB="33279"/>
                </a:tc>
                <a:tc>
                  <a:txBody>
                    <a:bodyPr/>
                    <a:lstStyle/>
                    <a:p>
                      <a:pPr algn="ctr"/>
                      <a:r>
                        <a:rPr lang="en-US" sz="1500" b="0"/>
                        <a:t>Applied Technology</a:t>
                      </a:r>
                    </a:p>
                  </a:txBody>
                  <a:tcPr marL="66558" marR="66558" marT="33279" marB="33279"/>
                </a:tc>
                <a:tc>
                  <a:txBody>
                    <a:bodyPr/>
                    <a:lstStyle/>
                    <a:p>
                      <a:pPr algn="ctr"/>
                      <a:r>
                        <a:rPr lang="en-US" sz="1500" b="0"/>
                        <a:t>Visual Art</a:t>
                      </a:r>
                    </a:p>
                  </a:txBody>
                  <a:tcPr marL="66558" marR="66558" marT="33279" marB="33279"/>
                </a:tc>
                <a:tc>
                  <a:txBody>
                    <a:bodyPr/>
                    <a:lstStyle/>
                    <a:p>
                      <a:pPr algn="ctr"/>
                      <a:r>
                        <a:rPr lang="en-US" sz="1500" b="0"/>
                        <a:t>Business studies</a:t>
                      </a:r>
                    </a:p>
                  </a:txBody>
                  <a:tcPr marL="66558" marR="66558" marT="33279" marB="33279"/>
                </a:tc>
                <a:tc>
                  <a:txBody>
                    <a:bodyPr/>
                    <a:lstStyle/>
                    <a:p>
                      <a:pPr algn="ctr"/>
                      <a:r>
                        <a:rPr lang="en-US" sz="1500" b="0"/>
                        <a:t>Science</a:t>
                      </a:r>
                    </a:p>
                  </a:txBody>
                  <a:tcPr marL="66558" marR="66558" marT="33279" marB="33279"/>
                </a:tc>
                <a:extLst>
                  <a:ext uri="{0D108BD9-81ED-4DB2-BD59-A6C34878D82A}">
                    <a16:rowId xmlns:a16="http://schemas.microsoft.com/office/drawing/2014/main" val="10001"/>
                  </a:ext>
                </a:extLst>
              </a:tr>
              <a:tr h="961860">
                <a:tc>
                  <a:txBody>
                    <a:bodyPr/>
                    <a:lstStyle/>
                    <a:p>
                      <a:pPr algn="ctr"/>
                      <a:r>
                        <a:rPr lang="en-US" sz="1500" b="0"/>
                        <a:t>Line 3</a:t>
                      </a:r>
                    </a:p>
                  </a:txBody>
                  <a:tcPr marL="66558" marR="66558" marT="33279" marB="33279"/>
                </a:tc>
                <a:tc>
                  <a:txBody>
                    <a:bodyPr/>
                    <a:lstStyle/>
                    <a:p>
                      <a:pPr algn="ctr"/>
                      <a:r>
                        <a:rPr lang="en-US" sz="1500" b="0"/>
                        <a:t> Engineering</a:t>
                      </a:r>
                    </a:p>
                  </a:txBody>
                  <a:tcPr marL="66558" marR="66558" marT="33279" marB="33279"/>
                </a:tc>
                <a:tc>
                  <a:txBody>
                    <a:bodyPr/>
                    <a:lstStyle/>
                    <a:p>
                      <a:pPr algn="ctr"/>
                      <a:r>
                        <a:rPr lang="en-US" sz="1500" b="0"/>
                        <a:t>Wood</a:t>
                      </a:r>
                      <a:r>
                        <a:rPr lang="en-US" sz="1500" b="0" baseline="0"/>
                        <a:t> Technology </a:t>
                      </a:r>
                      <a:endParaRPr lang="en-US" sz="1500" b="0"/>
                    </a:p>
                  </a:txBody>
                  <a:tcPr marL="66558" marR="66558" marT="33279" marB="33279"/>
                </a:tc>
                <a:tc>
                  <a:txBody>
                    <a:bodyPr/>
                    <a:lstStyle/>
                    <a:p>
                      <a:pPr algn="ctr"/>
                      <a:r>
                        <a:rPr lang="en-US" sz="1500" b="0"/>
                        <a:t>Science</a:t>
                      </a:r>
                    </a:p>
                  </a:txBody>
                  <a:tcPr marL="66558" marR="66558" marT="33279" marB="3327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0"/>
                        <a:t>Home Economics</a:t>
                      </a:r>
                    </a:p>
                    <a:p>
                      <a:pPr algn="ctr"/>
                      <a:endParaRPr lang="en-US" sz="1500" b="0"/>
                    </a:p>
                  </a:txBody>
                  <a:tcPr marL="66558" marR="66558" marT="33279" marB="33279"/>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IE" sz="4700">
                <a:solidFill>
                  <a:srgbClr val="E68004"/>
                </a:solidFill>
              </a:rPr>
              <a:t>Important points about</a:t>
            </a:r>
            <a:br>
              <a:rPr lang="en-IE" sz="4700">
                <a:cs typeface="Calibri Light"/>
              </a:rPr>
            </a:br>
            <a:r>
              <a:rPr lang="en-IE" sz="4700">
                <a:solidFill>
                  <a:srgbClr val="E68004"/>
                </a:solidFill>
              </a:rPr>
              <a:t>options process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sX0" fmla="*/ 0 w 4480560"/>
              <a:gd name="csY0" fmla="*/ 0 h 13716"/>
              <a:gd name="csX1" fmla="*/ 595274 w 4480560"/>
              <a:gd name="csY1" fmla="*/ 0 h 13716"/>
              <a:gd name="csX2" fmla="*/ 1100938 w 4480560"/>
              <a:gd name="csY2" fmla="*/ 0 h 13716"/>
              <a:gd name="csX3" fmla="*/ 1651406 w 4480560"/>
              <a:gd name="csY3" fmla="*/ 0 h 13716"/>
              <a:gd name="csX4" fmla="*/ 2336292 w 4480560"/>
              <a:gd name="csY4" fmla="*/ 0 h 13716"/>
              <a:gd name="csX5" fmla="*/ 2931566 w 4480560"/>
              <a:gd name="csY5" fmla="*/ 0 h 13716"/>
              <a:gd name="csX6" fmla="*/ 3482035 w 4480560"/>
              <a:gd name="csY6" fmla="*/ 0 h 13716"/>
              <a:gd name="csX7" fmla="*/ 4480560 w 4480560"/>
              <a:gd name="csY7" fmla="*/ 0 h 13716"/>
              <a:gd name="csX8" fmla="*/ 4480560 w 4480560"/>
              <a:gd name="csY8" fmla="*/ 13716 h 13716"/>
              <a:gd name="csX9" fmla="*/ 3840480 w 4480560"/>
              <a:gd name="csY9" fmla="*/ 13716 h 13716"/>
              <a:gd name="csX10" fmla="*/ 3290011 w 4480560"/>
              <a:gd name="csY10" fmla="*/ 13716 h 13716"/>
              <a:gd name="csX11" fmla="*/ 2560320 w 4480560"/>
              <a:gd name="csY11" fmla="*/ 13716 h 13716"/>
              <a:gd name="csX12" fmla="*/ 1965046 w 4480560"/>
              <a:gd name="csY12" fmla="*/ 13716 h 13716"/>
              <a:gd name="csX13" fmla="*/ 1459382 w 4480560"/>
              <a:gd name="csY13" fmla="*/ 13716 h 13716"/>
              <a:gd name="csX14" fmla="*/ 774497 w 4480560"/>
              <a:gd name="csY14" fmla="*/ 13716 h 13716"/>
              <a:gd name="csX15" fmla="*/ 0 w 4480560"/>
              <a:gd name="csY15" fmla="*/ 13716 h 13716"/>
              <a:gd name="csX16" fmla="*/ 0 w 4480560"/>
              <a:gd name="csY16" fmla="*/ 0 h 13716"/>
              <a:gd name="csX0" fmla="*/ 0 w 4480560"/>
              <a:gd name="csY0" fmla="*/ 0 h 13716"/>
              <a:gd name="csX1" fmla="*/ 595274 w 4480560"/>
              <a:gd name="csY1" fmla="*/ 0 h 13716"/>
              <a:gd name="csX2" fmla="*/ 1100938 w 4480560"/>
              <a:gd name="csY2" fmla="*/ 0 h 13716"/>
              <a:gd name="csX3" fmla="*/ 1830629 w 4480560"/>
              <a:gd name="csY3" fmla="*/ 0 h 13716"/>
              <a:gd name="csX4" fmla="*/ 2425903 w 4480560"/>
              <a:gd name="csY4" fmla="*/ 0 h 13716"/>
              <a:gd name="csX5" fmla="*/ 3021178 w 4480560"/>
              <a:gd name="csY5" fmla="*/ 0 h 13716"/>
              <a:gd name="csX6" fmla="*/ 3750869 w 4480560"/>
              <a:gd name="csY6" fmla="*/ 0 h 13716"/>
              <a:gd name="csX7" fmla="*/ 4480560 w 4480560"/>
              <a:gd name="csY7" fmla="*/ 0 h 13716"/>
              <a:gd name="csX8" fmla="*/ 4480560 w 4480560"/>
              <a:gd name="csY8" fmla="*/ 13716 h 13716"/>
              <a:gd name="csX9" fmla="*/ 3930091 w 4480560"/>
              <a:gd name="csY9" fmla="*/ 13716 h 13716"/>
              <a:gd name="csX10" fmla="*/ 3290011 w 4480560"/>
              <a:gd name="csY10" fmla="*/ 13716 h 13716"/>
              <a:gd name="csX11" fmla="*/ 2649931 w 4480560"/>
              <a:gd name="csY11" fmla="*/ 13716 h 13716"/>
              <a:gd name="csX12" fmla="*/ 2054657 w 4480560"/>
              <a:gd name="csY12" fmla="*/ 13716 h 13716"/>
              <a:gd name="csX13" fmla="*/ 1324966 w 4480560"/>
              <a:gd name="csY13" fmla="*/ 13716 h 13716"/>
              <a:gd name="csX14" fmla="*/ 595274 w 4480560"/>
              <a:gd name="csY14" fmla="*/ 13716 h 13716"/>
              <a:gd name="csX15" fmla="*/ 0 w 4480560"/>
              <a:gd name="csY15" fmla="*/ 13716 h 13716"/>
              <a:gd name="csX16" fmla="*/ 0 w 4480560"/>
              <a:gd name="csY1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826576" cy="5667734"/>
          </a:xfrm>
        </p:spPr>
        <p:txBody>
          <a:bodyPr anchor="ctr">
            <a:normAutofit fontScale="85000" lnSpcReduction="10000"/>
          </a:bodyPr>
          <a:lstStyle/>
          <a:p>
            <a:r>
              <a:rPr lang="en-IE" sz="2400"/>
              <a:t>Every effort is made to allocate  subjects based on student preferences</a:t>
            </a:r>
            <a:endParaRPr lang="en-IE" sz="2400">
              <a:cs typeface="Calibri"/>
            </a:endParaRPr>
          </a:p>
          <a:p>
            <a:r>
              <a:rPr lang="en-IE" sz="2400"/>
              <a:t>Due to resource issues (size of classes, staff, specialist classrooms) it is not possible to give everyone their 1, 2, 3.</a:t>
            </a:r>
            <a:endParaRPr lang="en-IE" sz="2400">
              <a:cs typeface="Calibri"/>
            </a:endParaRPr>
          </a:p>
          <a:p>
            <a:r>
              <a:rPr lang="en-IE" sz="2400">
                <a:ea typeface="Calibri" panose="020F0502020204030204"/>
                <a:cs typeface="Calibri" panose="020F0502020204030204"/>
              </a:rPr>
              <a:t>We will ensure we place sufficient science classes on option lines to serve the needs of everyone who places Science as number 1 on option preference</a:t>
            </a:r>
          </a:p>
          <a:p>
            <a:r>
              <a:rPr lang="en-IE" sz="2400"/>
              <a:t>Efforts made to balance options offered to ensure no one receives the lowest selected preferences</a:t>
            </a:r>
            <a:endParaRPr lang="en-IE" sz="2400">
              <a:cs typeface="Calibri"/>
            </a:endParaRPr>
          </a:p>
          <a:p>
            <a:r>
              <a:rPr lang="en-IE" sz="2400"/>
              <a:t>Important that you reflect before deciding your preference on student interest and aptitude, possible career options </a:t>
            </a:r>
            <a:endParaRPr lang="en-IE" sz="2400">
              <a:cs typeface="Calibri"/>
            </a:endParaRPr>
          </a:p>
          <a:p>
            <a:r>
              <a:rPr lang="en-IE" sz="2400"/>
              <a:t>Process for addressing option issues can be addressed right up to the start of school term</a:t>
            </a:r>
            <a:endParaRPr lang="en-IE" sz="2400">
              <a:cs typeface="Calibri"/>
            </a:endParaRPr>
          </a:p>
        </p:txBody>
      </p:sp>
      <p:sp>
        <p:nvSpPr>
          <p:cNvPr id="4" name="Slide Number Placeholder 3">
            <a:extLst>
              <a:ext uri="{FF2B5EF4-FFF2-40B4-BE49-F238E27FC236}">
                <a16:creationId xmlns:a16="http://schemas.microsoft.com/office/drawing/2014/main" id="{CD63E02A-E567-4D37-936E-66CBC2AB1B56}"/>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393555" y="620392"/>
            <a:ext cx="2856201" cy="5504688"/>
          </a:xfrm>
        </p:spPr>
        <p:txBody>
          <a:bodyPr>
            <a:normAutofit/>
          </a:bodyPr>
          <a:lstStyle/>
          <a:p>
            <a:r>
              <a:rPr lang="en-IE" sz="4800">
                <a:solidFill>
                  <a:schemeClr val="bg1"/>
                </a:solidFill>
              </a:rPr>
              <a:t>Inclusion: Additional Education Needs (AEN)</a:t>
            </a:r>
            <a:endParaRPr lang="en-GB" sz="4800">
              <a:solidFill>
                <a:schemeClr val="bg1"/>
              </a:solidFill>
            </a:endParaRPr>
          </a:p>
        </p:txBody>
      </p:sp>
      <p:sp>
        <p:nvSpPr>
          <p:cNvPr id="2" name="Slide Number Placeholder 1">
            <a:extLst>
              <a:ext uri="{FF2B5EF4-FFF2-40B4-BE49-F238E27FC236}">
                <a16:creationId xmlns:a16="http://schemas.microsoft.com/office/drawing/2014/main" id="{61470709-E2D9-4BA0-9785-663CECFD39A9}"/>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29</a:t>
            </a:fld>
            <a:endParaRPr lang="en-US"/>
          </a:p>
        </p:txBody>
      </p:sp>
      <p:graphicFrame>
        <p:nvGraphicFramePr>
          <p:cNvPr id="15365" name="Rectangle 3">
            <a:extLst>
              <a:ext uri="{FF2B5EF4-FFF2-40B4-BE49-F238E27FC236}">
                <a16:creationId xmlns:a16="http://schemas.microsoft.com/office/drawing/2014/main" id="{36597811-0763-4C0A-9B69-F313E533CA48}"/>
              </a:ext>
            </a:extLst>
          </p:cNvPr>
          <p:cNvGraphicFramePr>
            <a:graphicFrameLocks noGrp="1"/>
          </p:cNvGraphicFramePr>
          <p:nvPr>
            <p:ph idx="1"/>
            <p:extLst>
              <p:ext uri="{D42A27DB-BD31-4B8C-83A1-F6EECF244321}">
                <p14:modId xmlns:p14="http://schemas.microsoft.com/office/powerpoint/2010/main" val="1714629638"/>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724072" y="629268"/>
            <a:ext cx="4939868" cy="1286160"/>
          </a:xfrm>
        </p:spPr>
        <p:txBody>
          <a:bodyPr anchor="b">
            <a:normAutofit fontScale="90000"/>
          </a:bodyPr>
          <a:lstStyle/>
          <a:p>
            <a:pPr algn="ctr"/>
            <a:r>
              <a:rPr lang="en-IE" b="1"/>
              <a:t>Purpose of Information Evening</a:t>
            </a:r>
            <a:endParaRPr lang="en-US" b="1">
              <a:cs typeface="Calibri Light" panose="020F0302020204030204"/>
            </a:endParaRPr>
          </a:p>
        </p:txBody>
      </p:sp>
      <p:pic>
        <p:nvPicPr>
          <p:cNvPr id="7" name="Picture 7">
            <a:extLst>
              <a:ext uri="{FF2B5EF4-FFF2-40B4-BE49-F238E27FC236}">
                <a16:creationId xmlns:a16="http://schemas.microsoft.com/office/drawing/2014/main" id="{B5C26295-B5FC-4A16-9B4F-97B1C2E00758}"/>
              </a:ext>
            </a:extLst>
          </p:cNvPr>
          <p:cNvPicPr>
            <a:picLocks noChangeAspect="1"/>
          </p:cNvPicPr>
          <p:nvPr/>
        </p:nvPicPr>
        <p:blipFill rotWithShape="1">
          <a:blip r:embed="rId3"/>
          <a:srcRect l="23215" r="19984"/>
          <a:stretch/>
        </p:blipFill>
        <p:spPr>
          <a:xfrm>
            <a:off x="20" y="10"/>
            <a:ext cx="3476673" cy="6857990"/>
          </a:xfrm>
          <a:prstGeom prst="rect">
            <a:avLst/>
          </a:prstGeom>
          <a:effec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8160D2-D695-4116-9C3D-8F4E27EEEC48}"/>
              </a:ext>
            </a:extLst>
          </p:cNvPr>
          <p:cNvSpPr>
            <a:spLocks noGrp="1"/>
          </p:cNvSpPr>
          <p:nvPr>
            <p:ph type="sldNum" sz="quarter" idx="12"/>
          </p:nvPr>
        </p:nvSpPr>
        <p:spPr>
          <a:xfrm>
            <a:off x="7625281" y="6356350"/>
            <a:ext cx="890069" cy="365125"/>
          </a:xfrm>
        </p:spPr>
        <p:txBody>
          <a:bodyPr>
            <a:normAutofit/>
          </a:bodyPr>
          <a:lstStyle/>
          <a:p>
            <a:pPr>
              <a:spcAft>
                <a:spcPts val="600"/>
              </a:spcAft>
            </a:pPr>
            <a:fld id="{2149CDA5-2773-4B72-82C4-E514F7386FEB}" type="slidenum">
              <a:rPr lang="en-US" smtClean="0"/>
              <a:pPr>
                <a:spcAft>
                  <a:spcPts val="600"/>
                </a:spcAft>
              </a:pPr>
              <a:t>3</a:t>
            </a:fld>
            <a:endParaRPr lang="en-US"/>
          </a:p>
        </p:txBody>
      </p:sp>
      <p:graphicFrame>
        <p:nvGraphicFramePr>
          <p:cNvPr id="37893" name="Rectangle 3">
            <a:extLst>
              <a:ext uri="{FF2B5EF4-FFF2-40B4-BE49-F238E27FC236}">
                <a16:creationId xmlns:a16="http://schemas.microsoft.com/office/drawing/2014/main" id="{14F19506-B64F-4DD5-981D-74E2A25BF1C9}"/>
              </a:ext>
            </a:extLst>
          </p:cNvPr>
          <p:cNvGraphicFramePr>
            <a:graphicFrameLocks noGrp="1"/>
          </p:cNvGraphicFramePr>
          <p:nvPr>
            <p:ph idx="1"/>
            <p:extLst>
              <p:ext uri="{D42A27DB-BD31-4B8C-83A1-F6EECF244321}">
                <p14:modId xmlns:p14="http://schemas.microsoft.com/office/powerpoint/2010/main" val="3603572238"/>
              </p:ext>
            </p:extLst>
          </p:nvPr>
        </p:nvGraphicFramePr>
        <p:xfrm>
          <a:off x="3809090" y="2391169"/>
          <a:ext cx="4939867"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A9266-4AD3-408F-B8DD-FE1DD52EF5A3}"/>
              </a:ext>
            </a:extLst>
          </p:cNvPr>
          <p:cNvSpPr txBox="1"/>
          <p:nvPr/>
        </p:nvSpPr>
        <p:spPr>
          <a:xfrm>
            <a:off x="221902" y="5551296"/>
            <a:ext cx="8654205" cy="1175728"/>
          </a:xfrm>
          <a:prstGeom prst="rect">
            <a:avLst/>
          </a:prstGeom>
          <a:solidFill>
            <a:schemeClr val="bg1"/>
          </a:solidFill>
          <a:ln w="38100">
            <a:solidFill>
              <a:srgbClr val="0070C0"/>
            </a:solidFill>
          </a:ln>
        </p:spPr>
        <p:txBody>
          <a:bodyPr wrap="square" lIns="91440" tIns="45720" rIns="91440" bIns="45720" rtlCol="0" anchor="t">
            <a:spAutoFit/>
          </a:bodyPr>
          <a:lstStyle/>
          <a:p>
            <a:pPr algn="ctr">
              <a:spcAft>
                <a:spcPts val="600"/>
              </a:spcAft>
            </a:pPr>
            <a:r>
              <a:rPr lang="en-IE" sz="1600" b="1">
                <a:latin typeface="Arial"/>
                <a:cs typeface="Arial"/>
              </a:rPr>
              <a:t>Thank you for uploading Irish exemption cert from primary school on our acceptance platform</a:t>
            </a:r>
            <a:endParaRPr lang="en-IE"/>
          </a:p>
          <a:p>
            <a:pPr algn="ctr">
              <a:spcAft>
                <a:spcPts val="600"/>
              </a:spcAft>
            </a:pPr>
            <a:r>
              <a:rPr lang="en-IE" sz="1600" b="1">
                <a:latin typeface="Arial"/>
                <a:cs typeface="Arial"/>
              </a:rPr>
              <a:t>If you think your child should have an exemption, email the office and ask for an application form</a:t>
            </a:r>
            <a:endParaRPr lang="en-IE"/>
          </a:p>
        </p:txBody>
      </p:sp>
      <p:sp>
        <p:nvSpPr>
          <p:cNvPr id="3" name="Content Placeholder 2">
            <a:extLst>
              <a:ext uri="{FF2B5EF4-FFF2-40B4-BE49-F238E27FC236}">
                <a16:creationId xmlns:a16="http://schemas.microsoft.com/office/drawing/2014/main" id="{9045B8D8-47B3-41E6-A313-C2AB37AF5B9D}"/>
              </a:ext>
            </a:extLst>
          </p:cNvPr>
          <p:cNvSpPr txBox="1">
            <a:spLocks/>
          </p:cNvSpPr>
          <p:nvPr/>
        </p:nvSpPr>
        <p:spPr>
          <a:xfrm>
            <a:off x="216680" y="676638"/>
            <a:ext cx="8647306" cy="4881078"/>
          </a:xfrm>
          <a:prstGeom prst="rect">
            <a:avLst/>
          </a:prstGeom>
          <a:ln w="57150">
            <a:solidFill>
              <a:srgbClr val="0070C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IE" sz="2100">
                <a:solidFill>
                  <a:srgbClr val="000000"/>
                </a:solidFill>
                <a:hlinkClick r:id="rId2"/>
              </a:rPr>
              <a:t>Circular </a:t>
            </a:r>
            <a:r>
              <a:rPr lang="en-IE" sz="2100">
                <a:ea typeface="+mn-lt"/>
                <a:cs typeface="+mn-lt"/>
                <a:hlinkClick r:id="rId2"/>
              </a:rPr>
              <a:t>0055/2022</a:t>
            </a:r>
            <a:r>
              <a:rPr lang="en-IE" sz="2100">
                <a:solidFill>
                  <a:srgbClr val="000000"/>
                </a:solidFill>
              </a:rPr>
              <a:t>: Criteria:</a:t>
            </a:r>
            <a:endParaRPr lang="en-US" sz="2100">
              <a:solidFill>
                <a:srgbClr val="000000"/>
              </a:solidFill>
              <a:cs typeface="Calibri"/>
            </a:endParaRPr>
          </a:p>
          <a:p>
            <a:pPr marL="514350" indent="-514350" fontAlgn="auto">
              <a:spcAft>
                <a:spcPts val="0"/>
              </a:spcAft>
              <a:buFont typeface="Arial" panose="020B0604020202020204" pitchFamily="34" charset="0"/>
              <a:buAutoNum type="alphaLcPeriod"/>
            </a:pPr>
            <a:r>
              <a:rPr lang="en-IE" sz="2100">
                <a:solidFill>
                  <a:srgbClr val="000000"/>
                </a:solidFill>
              </a:rPr>
              <a:t>students whose education up to 12 years of age was received outside the State for a minimum of 3 years and where they did not have opportunity to engage in the study of Irish</a:t>
            </a:r>
            <a:endParaRPr lang="en-IE" sz="2100">
              <a:solidFill>
                <a:srgbClr val="000000"/>
              </a:solidFill>
              <a:cs typeface="Calibri"/>
            </a:endParaRPr>
          </a:p>
          <a:p>
            <a:pPr marL="514350" indent="-514350" fontAlgn="auto">
              <a:spcAft>
                <a:spcPts val="0"/>
              </a:spcAft>
              <a:buFont typeface="Arial" panose="020B0604020202020204" pitchFamily="34" charset="0"/>
              <a:buAutoNum type="alphaLcPeriod"/>
            </a:pPr>
            <a:r>
              <a:rPr lang="en-IE" sz="2100">
                <a:solidFill>
                  <a:srgbClr val="000000"/>
                </a:solidFill>
              </a:rPr>
              <a:t>students who are being enrolled after a period (at least 3 years) spent abroad, </a:t>
            </a:r>
            <a:endParaRPr lang="en-IE" sz="2100">
              <a:solidFill>
                <a:srgbClr val="000000"/>
              </a:solidFill>
              <a:cs typeface="Calibri"/>
            </a:endParaRPr>
          </a:p>
          <a:p>
            <a:pPr marL="514350" indent="-514350" fontAlgn="auto">
              <a:spcAft>
                <a:spcPts val="0"/>
              </a:spcAft>
              <a:buFont typeface="Arial" panose="020B0604020202020204" pitchFamily="34" charset="0"/>
              <a:buAutoNum type="alphaLcPeriod"/>
            </a:pPr>
            <a:r>
              <a:rPr lang="en-IE" sz="2100">
                <a:solidFill>
                  <a:srgbClr val="000000"/>
                </a:solidFill>
              </a:rPr>
              <a:t>students who:</a:t>
            </a:r>
            <a:endParaRPr lang="en-IE" sz="2100">
              <a:solidFill>
                <a:srgbClr val="000000"/>
              </a:solidFill>
              <a:cs typeface="Calibri"/>
            </a:endParaRPr>
          </a:p>
          <a:p>
            <a:pPr marL="971550" lvl="1" indent="-514350" fontAlgn="auto">
              <a:spcAft>
                <a:spcPts val="0"/>
              </a:spcAft>
              <a:buFont typeface="Arial" panose="020B0604020202020204" pitchFamily="34" charset="0"/>
              <a:buAutoNum type="romanLcPeriod"/>
            </a:pPr>
            <a:r>
              <a:rPr lang="en-IE" sz="2100">
                <a:solidFill>
                  <a:srgbClr val="000000"/>
                </a:solidFill>
              </a:rPr>
              <a:t>present with significant learning difficulties </a:t>
            </a:r>
            <a:r>
              <a:rPr lang="en-IE" sz="2100" b="1">
                <a:solidFill>
                  <a:srgbClr val="000000"/>
                </a:solidFill>
              </a:rPr>
              <a:t>and</a:t>
            </a:r>
            <a:endParaRPr lang="en-IE" sz="2100" b="1">
              <a:solidFill>
                <a:srgbClr val="000000"/>
              </a:solidFill>
              <a:cs typeface="Calibri" panose="020F0502020204030204"/>
            </a:endParaRPr>
          </a:p>
          <a:p>
            <a:pPr marL="971550" lvl="1" indent="-514350" fontAlgn="auto">
              <a:spcAft>
                <a:spcPts val="0"/>
              </a:spcAft>
              <a:buFont typeface="Arial" panose="020B0604020202020204" pitchFamily="34" charset="0"/>
              <a:buAutoNum type="romanLcPeriod"/>
            </a:pPr>
            <a:r>
              <a:rPr lang="en-IE" sz="2100">
                <a:solidFill>
                  <a:srgbClr val="000000"/>
                </a:solidFill>
              </a:rPr>
              <a:t>at the time of the application for exemption present with a Standardised Score at/below the 10th percentile.</a:t>
            </a:r>
            <a:endParaRPr lang="en-IE" sz="2100">
              <a:solidFill>
                <a:srgbClr val="000000"/>
              </a:solidFill>
              <a:cs typeface="Calibri"/>
            </a:endParaRPr>
          </a:p>
          <a:p>
            <a:pPr marL="0" indent="0" fontAlgn="auto">
              <a:spcAft>
                <a:spcPts val="0"/>
              </a:spcAft>
              <a:buNone/>
            </a:pPr>
            <a:r>
              <a:rPr lang="en-IE" sz="2100">
                <a:solidFill>
                  <a:srgbClr val="000000"/>
                </a:solidFill>
              </a:rPr>
              <a:t>d.      students who experience a high level of multiple and persistent needs and who satisfy certain other criteria.</a:t>
            </a:r>
            <a:endParaRPr lang="en-IE" sz="2100">
              <a:solidFill>
                <a:srgbClr val="000000"/>
              </a:solidFill>
              <a:cs typeface="Calibri"/>
            </a:endParaRPr>
          </a:p>
          <a:p>
            <a:pPr marL="0" indent="0">
              <a:spcAft>
                <a:spcPts val="0"/>
              </a:spcAft>
              <a:buNone/>
            </a:pPr>
            <a:r>
              <a:rPr lang="en-IE" sz="2100" i="1">
                <a:solidFill>
                  <a:srgbClr val="000000"/>
                </a:solidFill>
              </a:rPr>
              <a:t>Students will often still attend Irish class and are included in a meaningful way in aspects of Irish language and cultural activities </a:t>
            </a:r>
            <a:endParaRPr lang="en-IE" sz="2100" i="1">
              <a:solidFill>
                <a:srgbClr val="000000"/>
              </a:solidFill>
              <a:cs typeface="Calibri"/>
            </a:endParaRPr>
          </a:p>
        </p:txBody>
      </p:sp>
      <p:sp>
        <p:nvSpPr>
          <p:cNvPr id="4" name="Title 1">
            <a:extLst>
              <a:ext uri="{FF2B5EF4-FFF2-40B4-BE49-F238E27FC236}">
                <a16:creationId xmlns:a16="http://schemas.microsoft.com/office/drawing/2014/main" id="{777C929C-CF83-403B-8748-721CA5A159A7}"/>
              </a:ext>
            </a:extLst>
          </p:cNvPr>
          <p:cNvSpPr txBox="1">
            <a:spLocks/>
          </p:cNvSpPr>
          <p:nvPr/>
        </p:nvSpPr>
        <p:spPr>
          <a:xfrm>
            <a:off x="2525111" y="67617"/>
            <a:ext cx="5683520" cy="6973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IE">
                <a:solidFill>
                  <a:srgbClr val="000000"/>
                </a:solidFill>
              </a:rPr>
              <a:t>Irish Exemption</a:t>
            </a:r>
          </a:p>
        </p:txBody>
      </p:sp>
      <p:sp>
        <p:nvSpPr>
          <p:cNvPr id="5" name="Slide Number Placeholder 4">
            <a:extLst>
              <a:ext uri="{FF2B5EF4-FFF2-40B4-BE49-F238E27FC236}">
                <a16:creationId xmlns:a16="http://schemas.microsoft.com/office/drawing/2014/main" id="{C1B225B8-40EB-A564-E4E3-927E7336EEF5}"/>
              </a:ext>
            </a:extLst>
          </p:cNvPr>
          <p:cNvSpPr>
            <a:spLocks noGrp="1"/>
          </p:cNvSpPr>
          <p:nvPr>
            <p:ph type="sldNum" sz="quarter" idx="12"/>
          </p:nvPr>
        </p:nvSpPr>
        <p:spPr/>
        <p:txBody>
          <a:bodyPr/>
          <a:lstStyle/>
          <a:p>
            <a:fld id="{48F63A3B-78C7-47BE-AE5E-E10140E04643}" type="slidenum">
              <a:rPr lang="en-US" dirty="0"/>
              <a:t>30</a:t>
            </a:fld>
            <a:endParaRPr lang="en-GB"/>
          </a:p>
        </p:txBody>
      </p:sp>
    </p:spTree>
    <p:extLst>
      <p:ext uri="{BB962C8B-B14F-4D97-AF65-F5344CB8AC3E}">
        <p14:creationId xmlns:p14="http://schemas.microsoft.com/office/powerpoint/2010/main" val="305530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802" name="Rectangle 2"/>
          <p:cNvSpPr>
            <a:spLocks noGrp="1" noChangeArrowheads="1"/>
          </p:cNvSpPr>
          <p:nvPr>
            <p:ph type="title"/>
          </p:nvPr>
        </p:nvSpPr>
        <p:spPr>
          <a:xfrm>
            <a:off x="370588" y="319843"/>
            <a:ext cx="2954766" cy="5583126"/>
          </a:xfrm>
        </p:spPr>
        <p:txBody>
          <a:bodyPr vert="horz" lIns="91440" tIns="45720" rIns="91440" bIns="45720" rtlCol="0" anchor="ctr">
            <a:noAutofit/>
          </a:bodyPr>
          <a:lstStyle/>
          <a:p>
            <a:pPr algn="r"/>
            <a:r>
              <a:rPr lang="en-IE"/>
              <a:t>Inclusion: Students with English as an Additional  Language (EAL)</a:t>
            </a:r>
            <a:endParaRPr lang="en-GB">
              <a:ea typeface="Calibri Light"/>
              <a:cs typeface="Calibri Light"/>
            </a:endParaRPr>
          </a:p>
        </p:txBody>
      </p:sp>
      <p:sp>
        <p:nvSpPr>
          <p:cNvPr id="2" name="Slide Number Placeholder 1">
            <a:extLst>
              <a:ext uri="{FF2B5EF4-FFF2-40B4-BE49-F238E27FC236}">
                <a16:creationId xmlns:a16="http://schemas.microsoft.com/office/drawing/2014/main" id="{7E0AC2CB-971C-4FF0-806D-AF84ACD8F408}"/>
              </a:ext>
            </a:extLst>
          </p:cNvPr>
          <p:cNvSpPr>
            <a:spLocks noGrp="1"/>
          </p:cNvSpPr>
          <p:nvPr>
            <p:ph type="sldNum" sz="quarter" idx="12"/>
          </p:nvPr>
        </p:nvSpPr>
        <p:spPr>
          <a:xfrm>
            <a:off x="6457950" y="320400"/>
            <a:ext cx="2057400" cy="365125"/>
          </a:xfrm>
        </p:spPr>
        <p:txBody>
          <a:bodyPr>
            <a:normAutofit/>
          </a:bodyPr>
          <a:lstStyle/>
          <a:p>
            <a:pPr>
              <a:spcAft>
                <a:spcPts val="600"/>
              </a:spcAft>
            </a:pPr>
            <a:fld id="{2149CDA5-2773-4B72-82C4-E514F7386FEB}" type="slidenum">
              <a:rPr lang="en-US">
                <a:solidFill>
                  <a:schemeClr val="tx1">
                    <a:alpha val="60000"/>
                  </a:schemeClr>
                </a:solidFill>
              </a:rPr>
              <a:pPr>
                <a:spcAft>
                  <a:spcPts val="600"/>
                </a:spcAft>
              </a:pPr>
              <a:t>31</a:t>
            </a:fld>
            <a:endParaRPr lang="en-US">
              <a:solidFill>
                <a:schemeClr val="tx1">
                  <a:alpha val="60000"/>
                </a:schemeClr>
              </a:solidFill>
            </a:endParaRPr>
          </a:p>
        </p:txBody>
      </p:sp>
      <p:cxnSp>
        <p:nvCxnSpPr>
          <p:cNvPr id="139" name="Straight Connector 13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6805" name="Rectangle 3">
            <a:extLst>
              <a:ext uri="{FF2B5EF4-FFF2-40B4-BE49-F238E27FC236}">
                <a16:creationId xmlns:a16="http://schemas.microsoft.com/office/drawing/2014/main" id="{0628BE3B-DE8E-4F99-B460-7FDB455AF0F3}"/>
              </a:ext>
            </a:extLst>
          </p:cNvPr>
          <p:cNvGraphicFramePr>
            <a:graphicFrameLocks noGrp="1"/>
          </p:cNvGraphicFramePr>
          <p:nvPr>
            <p:ph idx="1"/>
            <p:extLst>
              <p:ext uri="{D42A27DB-BD31-4B8C-83A1-F6EECF244321}">
                <p14:modId xmlns:p14="http://schemas.microsoft.com/office/powerpoint/2010/main" val="682716254"/>
              </p:ext>
            </p:extLst>
          </p:nvPr>
        </p:nvGraphicFramePr>
        <p:xfrm>
          <a:off x="3831401" y="320400"/>
          <a:ext cx="4683949" cy="6339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9615-5ED1-4D4D-9543-8123F8381522}"/>
              </a:ext>
            </a:extLst>
          </p:cNvPr>
          <p:cNvSpPr>
            <a:spLocks noGrp="1"/>
          </p:cNvSpPr>
          <p:nvPr>
            <p:ph type="title"/>
          </p:nvPr>
        </p:nvSpPr>
        <p:spPr>
          <a:xfrm>
            <a:off x="628650" y="556995"/>
            <a:ext cx="7886700" cy="1133693"/>
          </a:xfrm>
        </p:spPr>
        <p:txBody>
          <a:bodyPr>
            <a:normAutofit/>
          </a:bodyPr>
          <a:lstStyle/>
          <a:p>
            <a:r>
              <a:rPr lang="en-US" sz="4500">
                <a:cs typeface="Arial"/>
              </a:rPr>
              <a:t>Presenter 3</a:t>
            </a:r>
            <a:endParaRPr lang="en-US" sz="4500"/>
          </a:p>
        </p:txBody>
      </p:sp>
      <p:sp>
        <p:nvSpPr>
          <p:cNvPr id="4" name="Slide Number Placeholder 3">
            <a:extLst>
              <a:ext uri="{FF2B5EF4-FFF2-40B4-BE49-F238E27FC236}">
                <a16:creationId xmlns:a16="http://schemas.microsoft.com/office/drawing/2014/main" id="{8B15D207-B7F1-4FA6-8092-A358DB28764F}"/>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eaLnBrk="1" hangingPunct="1">
              <a:spcAft>
                <a:spcPts val="600"/>
              </a:spcAft>
            </a:pPr>
            <a:fld id="{2149CDA5-2773-4B72-82C4-E514F7386FEB}" type="slidenum">
              <a:rPr lang="en-US">
                <a:latin typeface="+mn-lt"/>
                <a:cs typeface="+mn-cs"/>
              </a:rPr>
              <a:pPr eaLnBrk="1" hangingPunct="1">
                <a:spcAft>
                  <a:spcPts val="600"/>
                </a:spcAft>
              </a:pPr>
              <a:t>32</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3B1D263F-25D4-4F6A-A0F5-52E6638AB795}"/>
              </a:ext>
            </a:extLst>
          </p:cNvPr>
          <p:cNvGraphicFramePr>
            <a:graphicFrameLocks noGrp="1"/>
          </p:cNvGraphicFramePr>
          <p:nvPr>
            <p:ph idx="1"/>
            <p:extLst>
              <p:ext uri="{D42A27DB-BD31-4B8C-83A1-F6EECF244321}">
                <p14:modId xmlns:p14="http://schemas.microsoft.com/office/powerpoint/2010/main" val="27252276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34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630BF-DD20-4BDD-A6BE-6461CE95228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pPr>
            <a:fld id="{2149CDA5-2773-4B72-82C4-E514F7386FEB}" type="slidenum">
              <a:rPr lang="en-US">
                <a:latin typeface="+mn-lt"/>
                <a:cs typeface="+mn-cs"/>
              </a:rPr>
              <a:pPr eaLnBrk="1" hangingPunct="1">
                <a:spcAft>
                  <a:spcPts val="600"/>
                </a:spcAft>
              </a:pPr>
              <a:t>33</a:t>
            </a:fld>
            <a:endParaRPr lang="en-US">
              <a:latin typeface="+mn-lt"/>
              <a:cs typeface="+mn-cs"/>
            </a:endParaRPr>
          </a:p>
        </p:txBody>
      </p:sp>
      <p:graphicFrame>
        <p:nvGraphicFramePr>
          <p:cNvPr id="7177" name="Rectangle 3">
            <a:extLst>
              <a:ext uri="{FF2B5EF4-FFF2-40B4-BE49-F238E27FC236}">
                <a16:creationId xmlns:a16="http://schemas.microsoft.com/office/drawing/2014/main" id="{17AF1364-0708-4723-BD05-5778CD7BC9A9}"/>
              </a:ext>
            </a:extLst>
          </p:cNvPr>
          <p:cNvGraphicFramePr>
            <a:graphicFrameLocks noGrp="1"/>
          </p:cNvGraphicFramePr>
          <p:nvPr>
            <p:ph idx="1"/>
            <p:extLst>
              <p:ext uri="{D42A27DB-BD31-4B8C-83A1-F6EECF244321}">
                <p14:modId xmlns:p14="http://schemas.microsoft.com/office/powerpoint/2010/main" val="1478468361"/>
              </p:ext>
            </p:extLst>
          </p:nvPr>
        </p:nvGraphicFramePr>
        <p:xfrm>
          <a:off x="430823" y="437002"/>
          <a:ext cx="8271363" cy="6108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436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D44E4-E1EA-42AF-BEC5-6A2090FF5C36}"/>
              </a:ext>
            </a:extLst>
          </p:cNvPr>
          <p:cNvSpPr>
            <a:spLocks noGrp="1"/>
          </p:cNvSpPr>
          <p:nvPr>
            <p:ph type="title"/>
          </p:nvPr>
        </p:nvSpPr>
        <p:spPr>
          <a:xfrm>
            <a:off x="628650" y="171162"/>
            <a:ext cx="2130136" cy="2371148"/>
          </a:xfrm>
        </p:spPr>
        <p:txBody>
          <a:bodyPr vert="horz" lIns="91440" tIns="45720" rIns="91440" bIns="45720" rtlCol="0">
            <a:noAutofit/>
          </a:bodyPr>
          <a:lstStyle/>
          <a:p>
            <a:r>
              <a:rPr lang="en-US" sz="2800" b="1" kern="1200">
                <a:solidFill>
                  <a:srgbClr val="FFFFFF"/>
                </a:solidFill>
                <a:latin typeface="+mj-lt"/>
                <a:ea typeface="+mj-ea"/>
                <a:cs typeface="+mj-cs"/>
              </a:rPr>
              <a:t>Patron: Dublin &amp; Dún Laoghaire Education and Training Board</a:t>
            </a:r>
          </a:p>
        </p:txBody>
      </p:sp>
      <p:pic>
        <p:nvPicPr>
          <p:cNvPr id="3" name="Picture 3" descr="Diagram&#10;&#10;Description automatically generated">
            <a:extLst>
              <a:ext uri="{FF2B5EF4-FFF2-40B4-BE49-F238E27FC236}">
                <a16:creationId xmlns:a16="http://schemas.microsoft.com/office/drawing/2014/main" id="{BF7A7F47-5D5B-4C00-97CE-C939B4FDDCAA}"/>
              </a:ext>
            </a:extLst>
          </p:cNvPr>
          <p:cNvPicPr>
            <a:picLocks noChangeAspect="1"/>
          </p:cNvPicPr>
          <p:nvPr/>
        </p:nvPicPr>
        <p:blipFill>
          <a:blip r:embed="rId2"/>
          <a:stretch>
            <a:fillRect/>
          </a:stretch>
        </p:blipFill>
        <p:spPr>
          <a:xfrm>
            <a:off x="3930544" y="756821"/>
            <a:ext cx="4736058" cy="4589631"/>
          </a:xfrm>
          <a:prstGeom prst="rect">
            <a:avLst/>
          </a:prstGeom>
        </p:spPr>
      </p:pic>
      <p:pic>
        <p:nvPicPr>
          <p:cNvPr id="4" name="Picture 4" descr="Logo&#10;&#10;Description automatically generated">
            <a:extLst>
              <a:ext uri="{FF2B5EF4-FFF2-40B4-BE49-F238E27FC236}">
                <a16:creationId xmlns:a16="http://schemas.microsoft.com/office/drawing/2014/main" id="{D9B3FD53-FE46-44F2-AFFD-F37759B40D63}"/>
              </a:ext>
            </a:extLst>
          </p:cNvPr>
          <p:cNvPicPr>
            <a:picLocks noChangeAspect="1"/>
          </p:cNvPicPr>
          <p:nvPr/>
        </p:nvPicPr>
        <p:blipFill>
          <a:blip r:embed="rId3"/>
          <a:stretch>
            <a:fillRect/>
          </a:stretch>
        </p:blipFill>
        <p:spPr>
          <a:xfrm>
            <a:off x="476007" y="2948117"/>
            <a:ext cx="3182995" cy="3584976"/>
          </a:xfrm>
          <a:prstGeom prst="rect">
            <a:avLst/>
          </a:prstGeom>
        </p:spPr>
      </p:pic>
      <p:sp>
        <p:nvSpPr>
          <p:cNvPr id="5" name="Slide Number Placeholder 4">
            <a:extLst>
              <a:ext uri="{FF2B5EF4-FFF2-40B4-BE49-F238E27FC236}">
                <a16:creationId xmlns:a16="http://schemas.microsoft.com/office/drawing/2014/main" id="{0E40D5D0-A033-007E-C7B1-037BFF277105}"/>
              </a:ext>
            </a:extLst>
          </p:cNvPr>
          <p:cNvSpPr>
            <a:spLocks noGrp="1"/>
          </p:cNvSpPr>
          <p:nvPr>
            <p:ph type="sldNum" sz="quarter" idx="12"/>
          </p:nvPr>
        </p:nvSpPr>
        <p:spPr/>
        <p:txBody>
          <a:bodyPr/>
          <a:lstStyle/>
          <a:p>
            <a:fld id="{48F63A3B-78C7-47BE-AE5E-E10140E04643}" type="slidenum">
              <a:rPr lang="en-US" dirty="0"/>
              <a:t>34</a:t>
            </a:fld>
            <a:endParaRPr lang="en-GB"/>
          </a:p>
        </p:txBody>
      </p:sp>
      <p:sp>
        <p:nvSpPr>
          <p:cNvPr id="6" name="TextBox 5">
            <a:extLst>
              <a:ext uri="{FF2B5EF4-FFF2-40B4-BE49-F238E27FC236}">
                <a16:creationId xmlns:a16="http://schemas.microsoft.com/office/drawing/2014/main" id="{3F1032F8-2E3F-DE46-A647-D89D19E06988}"/>
              </a:ext>
            </a:extLst>
          </p:cNvPr>
          <p:cNvSpPr txBox="1"/>
          <p:nvPr/>
        </p:nvSpPr>
        <p:spPr>
          <a:xfrm>
            <a:off x="3565212" y="142135"/>
            <a:ext cx="55550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Arial"/>
                <a:cs typeface="Arial"/>
              </a:rPr>
              <a:t>Who we are:</a:t>
            </a:r>
            <a:endParaRPr lang="en-GB" sz="4000"/>
          </a:p>
        </p:txBody>
      </p:sp>
    </p:spTree>
    <p:extLst>
      <p:ext uri="{BB962C8B-B14F-4D97-AF65-F5344CB8AC3E}">
        <p14:creationId xmlns:p14="http://schemas.microsoft.com/office/powerpoint/2010/main" val="101240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pPr algn="ctr"/>
            <a:r>
              <a:rPr lang="en-IE" sz="4000" b="1">
                <a:solidFill>
                  <a:srgbClr val="FFFFFF"/>
                </a:solidFill>
              </a:rPr>
              <a:t>Mission, Ethos and Aims</a:t>
            </a:r>
            <a:endParaRPr lang="en-US"/>
          </a:p>
        </p:txBody>
      </p:sp>
      <p:sp>
        <p:nvSpPr>
          <p:cNvPr id="3" name="Content Placeholder 2"/>
          <p:cNvSpPr>
            <a:spLocks noGrp="1"/>
          </p:cNvSpPr>
          <p:nvPr>
            <p:ph idx="1"/>
          </p:nvPr>
        </p:nvSpPr>
        <p:spPr>
          <a:xfrm>
            <a:off x="787140" y="2318789"/>
            <a:ext cx="5485938" cy="4058707"/>
          </a:xfrm>
        </p:spPr>
        <p:txBody>
          <a:bodyPr vert="horz" lIns="91440" tIns="45720" rIns="91440" bIns="45720" rtlCol="0" anchor="t">
            <a:noAutofit/>
          </a:bodyPr>
          <a:lstStyle/>
          <a:p>
            <a:r>
              <a:rPr lang="en-IE" sz="2000"/>
              <a:t>Those parents already with us are familiar with our school ethos – </a:t>
            </a:r>
            <a:r>
              <a:rPr lang="en-IE" sz="2000" b="1"/>
              <a:t>Aontas/Unity </a:t>
            </a:r>
            <a:r>
              <a:rPr lang="en-IE" sz="2000"/>
              <a:t>and our ETBI values</a:t>
            </a:r>
            <a:endParaRPr lang="en-IE" sz="2000">
              <a:cs typeface="Calibri"/>
            </a:endParaRPr>
          </a:p>
          <a:p>
            <a:r>
              <a:rPr lang="en-IE" sz="2000"/>
              <a:t>You can read our Mission Statement on our website:</a:t>
            </a:r>
            <a:endParaRPr lang="en-IE" sz="2000">
              <a:cs typeface="Arial"/>
            </a:endParaRPr>
          </a:p>
          <a:p>
            <a:pPr lvl="1">
              <a:buFont typeface="Wingdings" panose="020B0604020202020204" pitchFamily="34" charset="0"/>
              <a:buChar char="Ø"/>
            </a:pPr>
            <a:r>
              <a:rPr lang="en-IE" sz="2000"/>
              <a:t>Active </a:t>
            </a:r>
            <a:r>
              <a:rPr lang="en-IE" sz="2000" b="1"/>
              <a:t>learning community</a:t>
            </a:r>
            <a:endParaRPr lang="en-IE" sz="2000" b="1">
              <a:cs typeface="Calibri" panose="020F0502020204030204"/>
            </a:endParaRPr>
          </a:p>
          <a:p>
            <a:pPr lvl="1">
              <a:buFont typeface="Wingdings" panose="020B0604020202020204" pitchFamily="34" charset="0"/>
              <a:buChar char="Ø"/>
            </a:pPr>
            <a:r>
              <a:rPr lang="en-IE" sz="2000"/>
              <a:t>Each person is </a:t>
            </a:r>
            <a:r>
              <a:rPr lang="en-IE" sz="2000" b="1"/>
              <a:t>valued</a:t>
            </a:r>
            <a:r>
              <a:rPr lang="en-IE" sz="2000"/>
              <a:t> and </a:t>
            </a:r>
            <a:r>
              <a:rPr lang="en-IE" sz="2000" b="1"/>
              <a:t>respected</a:t>
            </a:r>
            <a:endParaRPr lang="en-IE" sz="2000" b="1">
              <a:cs typeface="Calibri" panose="020F0502020204030204"/>
            </a:endParaRPr>
          </a:p>
          <a:p>
            <a:pPr lvl="1">
              <a:buFont typeface="Wingdings" panose="020B0604020202020204" pitchFamily="34" charset="0"/>
              <a:buChar char="Ø"/>
            </a:pPr>
            <a:r>
              <a:rPr lang="en-IE" sz="2000" b="1"/>
              <a:t>Supportive</a:t>
            </a:r>
            <a:r>
              <a:rPr lang="en-IE" sz="2000"/>
              <a:t>, </a:t>
            </a:r>
            <a:r>
              <a:rPr lang="en-IE" sz="2000" b="1"/>
              <a:t>safe</a:t>
            </a:r>
            <a:r>
              <a:rPr lang="en-IE" sz="2000"/>
              <a:t>, </a:t>
            </a:r>
            <a:r>
              <a:rPr lang="en-IE" sz="2000" b="1"/>
              <a:t>friendly</a:t>
            </a:r>
            <a:r>
              <a:rPr lang="en-IE" sz="2000"/>
              <a:t> learning environment</a:t>
            </a:r>
            <a:endParaRPr lang="en-IE" sz="2000">
              <a:cs typeface="Calibri" panose="020F0502020204030204"/>
            </a:endParaRPr>
          </a:p>
          <a:p>
            <a:pPr lvl="1">
              <a:buFont typeface="Wingdings" panose="020B0604020202020204" pitchFamily="34" charset="0"/>
              <a:buChar char="Ø"/>
            </a:pPr>
            <a:r>
              <a:rPr lang="en-IE" sz="2000" b="1"/>
              <a:t>Diverse curricular</a:t>
            </a:r>
            <a:r>
              <a:rPr lang="en-IE" sz="2000"/>
              <a:t> and </a:t>
            </a:r>
            <a:r>
              <a:rPr lang="en-IE" sz="2000" b="1"/>
              <a:t>extra-curricular activities</a:t>
            </a:r>
            <a:endParaRPr lang="en-IE" sz="2000" b="1">
              <a:cs typeface="Calibri" panose="020F0502020204030204"/>
            </a:endParaRPr>
          </a:p>
          <a:p>
            <a:pPr lvl="1">
              <a:buFont typeface="Wingdings" panose="020B0604020202020204" pitchFamily="34" charset="0"/>
              <a:buChar char="Ø"/>
            </a:pPr>
            <a:r>
              <a:rPr lang="en-IE" sz="2000" b="1" i="1" u="sng"/>
              <a:t>Full potential of all is developed</a:t>
            </a:r>
            <a:endParaRPr lang="en-IE" sz="2000" b="1" i="1" u="sng">
              <a:cs typeface="Calibri" panose="020F0502020204030204"/>
            </a:endParaRPr>
          </a:p>
        </p:txBody>
      </p:sp>
      <p:pic>
        <p:nvPicPr>
          <p:cNvPr id="5" name="Picture 5">
            <a:extLst>
              <a:ext uri="{FF2B5EF4-FFF2-40B4-BE49-F238E27FC236}">
                <a16:creationId xmlns:a16="http://schemas.microsoft.com/office/drawing/2014/main" id="{D7CEE5FD-C7E0-4959-A4AA-32031AEF8222}"/>
              </a:ext>
            </a:extLst>
          </p:cNvPr>
          <p:cNvPicPr>
            <a:picLocks noChangeAspect="1"/>
          </p:cNvPicPr>
          <p:nvPr/>
        </p:nvPicPr>
        <p:blipFill>
          <a:blip r:embed="rId2"/>
          <a:stretch>
            <a:fillRect/>
          </a:stretch>
        </p:blipFill>
        <p:spPr>
          <a:xfrm>
            <a:off x="6453287" y="2323410"/>
            <a:ext cx="1676462" cy="1891052"/>
          </a:xfrm>
          <a:prstGeom prst="rect">
            <a:avLst/>
          </a:prstGeom>
        </p:spPr>
      </p:pic>
      <p:sp>
        <p:nvSpPr>
          <p:cNvPr id="4" name="Slide Number Placeholder 3">
            <a:extLst>
              <a:ext uri="{FF2B5EF4-FFF2-40B4-BE49-F238E27FC236}">
                <a16:creationId xmlns:a16="http://schemas.microsoft.com/office/drawing/2014/main" id="{705136BA-AD68-4C10-8F27-BBAC1BDA44A2}"/>
              </a:ext>
            </a:extLst>
          </p:cNvPr>
          <p:cNvSpPr>
            <a:spLocks noGrp="1"/>
          </p:cNvSpPr>
          <p:nvPr>
            <p:ph type="sldNum" sz="quarter" idx="12"/>
          </p:nvPr>
        </p:nvSpPr>
        <p:spPr>
          <a:xfrm>
            <a:off x="8030718" y="6382512"/>
            <a:ext cx="514350" cy="320040"/>
          </a:xfrm>
        </p:spPr>
        <p:txBody>
          <a:bodyPr>
            <a:normAutofit/>
          </a:bodyPr>
          <a:lstStyle/>
          <a:p>
            <a:pPr>
              <a:spcAft>
                <a:spcPts val="600"/>
              </a:spcAft>
            </a:pPr>
            <a:fld id="{2149CDA5-2773-4B72-82C4-E514F7386FEB}" type="slidenum">
              <a:rPr lang="en-US" sz="900"/>
              <a:pPr>
                <a:spcAft>
                  <a:spcPts val="600"/>
                </a:spcAft>
              </a:pPr>
              <a:t>35</a:t>
            </a:fld>
            <a:endParaRPr lang="en-US" sz="900"/>
          </a:p>
        </p:txBody>
      </p:sp>
      <p:pic>
        <p:nvPicPr>
          <p:cNvPr id="7" name="Picture 3" descr="Diagram&#10;&#10;Description automatically generated">
            <a:extLst>
              <a:ext uri="{FF2B5EF4-FFF2-40B4-BE49-F238E27FC236}">
                <a16:creationId xmlns:a16="http://schemas.microsoft.com/office/drawing/2014/main" id="{AF14EB3C-5D42-AF86-BFD2-367767D5A738}"/>
              </a:ext>
            </a:extLst>
          </p:cNvPr>
          <p:cNvPicPr>
            <a:picLocks noChangeAspect="1"/>
          </p:cNvPicPr>
          <p:nvPr/>
        </p:nvPicPr>
        <p:blipFill>
          <a:blip r:embed="rId3"/>
          <a:stretch>
            <a:fillRect/>
          </a:stretch>
        </p:blipFill>
        <p:spPr>
          <a:xfrm>
            <a:off x="6276835" y="4623142"/>
            <a:ext cx="2012080" cy="1946151"/>
          </a:xfrm>
          <a:prstGeom prst="rect">
            <a:avLst/>
          </a:prstGeom>
        </p:spPr>
      </p:pic>
    </p:spTree>
    <p:extLst>
      <p:ext uri="{BB962C8B-B14F-4D97-AF65-F5344CB8AC3E}">
        <p14:creationId xmlns:p14="http://schemas.microsoft.com/office/powerpoint/2010/main" val="159419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A2176-AA37-CBE0-3E57-7EB7343C4DCB}"/>
              </a:ext>
            </a:extLst>
          </p:cNvPr>
          <p:cNvSpPr>
            <a:spLocks noGrp="1"/>
          </p:cNvSpPr>
          <p:nvPr>
            <p:ph type="title"/>
          </p:nvPr>
        </p:nvSpPr>
        <p:spPr>
          <a:xfrm>
            <a:off x="1028697" y="348865"/>
            <a:ext cx="7533018" cy="877729"/>
          </a:xfrm>
        </p:spPr>
        <p:txBody>
          <a:bodyPr anchor="ctr">
            <a:normAutofit/>
          </a:bodyPr>
          <a:lstStyle/>
          <a:p>
            <a:r>
              <a:rPr lang="en-GB" sz="3500">
                <a:solidFill>
                  <a:srgbClr val="FFFFFF"/>
                </a:solidFill>
                <a:ea typeface="Calibri Light"/>
                <a:cs typeface="Calibri Light"/>
              </a:rPr>
              <a:t>About what we offer</a:t>
            </a:r>
          </a:p>
        </p:txBody>
      </p:sp>
      <p:sp>
        <p:nvSpPr>
          <p:cNvPr id="4" name="Slide Number Placeholder 3">
            <a:extLst>
              <a:ext uri="{FF2B5EF4-FFF2-40B4-BE49-F238E27FC236}">
                <a16:creationId xmlns:a16="http://schemas.microsoft.com/office/drawing/2014/main" id="{EC8E4EEB-C00F-7013-3DA9-5F7980FE8140}"/>
              </a:ext>
            </a:extLst>
          </p:cNvPr>
          <p:cNvSpPr>
            <a:spLocks noGrp="1"/>
          </p:cNvSpPr>
          <p:nvPr>
            <p:ph type="sldNum" sz="quarter" idx="12"/>
          </p:nvPr>
        </p:nvSpPr>
        <p:spPr>
          <a:xfrm>
            <a:off x="8778240" y="6455664"/>
            <a:ext cx="336042" cy="365125"/>
          </a:xfrm>
        </p:spPr>
        <p:txBody>
          <a:bodyPr>
            <a:normAutofit/>
          </a:bodyPr>
          <a:lstStyle/>
          <a:p>
            <a:pPr>
              <a:spcAft>
                <a:spcPts val="600"/>
              </a:spcAft>
            </a:pPr>
            <a:fld id="{48F63A3B-78C7-47BE-AE5E-E10140E04643}" type="slidenum">
              <a:rPr lang="en-US" sz="1000">
                <a:solidFill>
                  <a:schemeClr val="tx1">
                    <a:lumMod val="50000"/>
                    <a:lumOff val="50000"/>
                  </a:schemeClr>
                </a:solidFill>
              </a:rPr>
              <a:pPr>
                <a:spcAft>
                  <a:spcPts val="600"/>
                </a:spcAft>
              </a:pPr>
              <a:t>36</a:t>
            </a:fld>
            <a:endParaRPr lang="en-US" sz="1000">
              <a:solidFill>
                <a:schemeClr val="tx1">
                  <a:lumMod val="50000"/>
                  <a:lumOff val="50000"/>
                </a:schemeClr>
              </a:solidFill>
            </a:endParaRPr>
          </a:p>
        </p:txBody>
      </p:sp>
      <p:graphicFrame>
        <p:nvGraphicFramePr>
          <p:cNvPr id="16" name="Content Placeholder 2">
            <a:extLst>
              <a:ext uri="{FF2B5EF4-FFF2-40B4-BE49-F238E27FC236}">
                <a16:creationId xmlns:a16="http://schemas.microsoft.com/office/drawing/2014/main" id="{FFBD4477-F30C-63D8-98F2-FE485B6D84AF}"/>
              </a:ext>
            </a:extLst>
          </p:cNvPr>
          <p:cNvGraphicFramePr>
            <a:graphicFrameLocks noGrp="1"/>
          </p:cNvGraphicFramePr>
          <p:nvPr>
            <p:ph idx="1"/>
            <p:extLst>
              <p:ext uri="{D42A27DB-BD31-4B8C-83A1-F6EECF244321}">
                <p14:modId xmlns:p14="http://schemas.microsoft.com/office/powerpoint/2010/main" val="2048397912"/>
              </p:ext>
            </p:extLst>
          </p:nvPr>
        </p:nvGraphicFramePr>
        <p:xfrm>
          <a:off x="233311" y="979186"/>
          <a:ext cx="8800988" cy="574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482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bwMode="auto">
          <a:xfrm>
            <a:off x="3689650" y="2448864"/>
            <a:ext cx="5038936" cy="2040603"/>
          </a:xfrm>
          <a:prstGeom prst="wedgeEllipseCallout">
            <a:avLst>
              <a:gd name="adj1" fmla="val 50075"/>
              <a:gd name="adj2" fmla="val 55102"/>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latin typeface="Arial"/>
                <a:cs typeface="Arial"/>
              </a:rPr>
              <a:t>The care for students was a strength of the school and this was evident in the caring environment and sense of community shared by students and other stakeholders of the school.</a:t>
            </a:r>
            <a:endParaRPr lang="en-US">
              <a:latin typeface="Arial"/>
              <a:cs typeface="Arial"/>
            </a:endParaRPr>
          </a:p>
        </p:txBody>
      </p:sp>
      <p:sp>
        <p:nvSpPr>
          <p:cNvPr id="2" name="Title 1"/>
          <p:cNvSpPr>
            <a:spLocks noGrp="1"/>
          </p:cNvSpPr>
          <p:nvPr>
            <p:ph type="title"/>
          </p:nvPr>
        </p:nvSpPr>
        <p:spPr>
          <a:xfrm>
            <a:off x="483974" y="186392"/>
            <a:ext cx="7946120" cy="603920"/>
          </a:xfrm>
        </p:spPr>
        <p:txBody>
          <a:bodyPr>
            <a:normAutofit fontScale="90000"/>
          </a:bodyPr>
          <a:lstStyle/>
          <a:p>
            <a:r>
              <a:rPr lang="en-IE">
                <a:cs typeface="Calibri Light"/>
              </a:rPr>
              <a:t>Recent Lucan CC Inspection Reports</a:t>
            </a:r>
          </a:p>
        </p:txBody>
      </p:sp>
      <p:sp>
        <p:nvSpPr>
          <p:cNvPr id="12" name="Slide Number Placeholder 11">
            <a:extLst>
              <a:ext uri="{FF2B5EF4-FFF2-40B4-BE49-F238E27FC236}">
                <a16:creationId xmlns:a16="http://schemas.microsoft.com/office/drawing/2014/main" id="{D4B31135-F9AB-46CD-B2E1-07D4F984B5E3}"/>
              </a:ext>
            </a:extLst>
          </p:cNvPr>
          <p:cNvSpPr>
            <a:spLocks noGrp="1"/>
          </p:cNvSpPr>
          <p:nvPr>
            <p:ph type="sldNum" sz="quarter" idx="12"/>
          </p:nvPr>
        </p:nvSpPr>
        <p:spPr/>
        <p:txBody>
          <a:bodyPr/>
          <a:lstStyle/>
          <a:p>
            <a:fld id="{2149CDA5-2773-4B72-82C4-E514F7386FEB}" type="slidenum">
              <a:rPr lang="en-US"/>
              <a:pPr/>
              <a:t>37</a:t>
            </a:fld>
            <a:endParaRPr lang="en-US"/>
          </a:p>
        </p:txBody>
      </p:sp>
      <p:sp>
        <p:nvSpPr>
          <p:cNvPr id="5" name="Rectangular Callout 4"/>
          <p:cNvSpPr/>
          <p:nvPr/>
        </p:nvSpPr>
        <p:spPr bwMode="auto">
          <a:xfrm>
            <a:off x="626109" y="861773"/>
            <a:ext cx="2736304" cy="2578178"/>
          </a:xfrm>
          <a:prstGeom prst="wedgeRectCallout">
            <a:avLst>
              <a:gd name="adj1" fmla="val -46078"/>
              <a:gd name="adj2" fmla="val 78774"/>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latin typeface="Arial"/>
                <a:cs typeface="Arial"/>
              </a:rPr>
              <a:t>Overall, the quality of leadership of learning and teaching was very good. During the evaluation it was evident that all staff were highly committed to ensuring the realisation of the school’s mission statement and motto ‘</a:t>
            </a:r>
            <a:r>
              <a:rPr lang="en-IE" sz="1600" err="1">
                <a:latin typeface="Arial"/>
                <a:cs typeface="Arial"/>
              </a:rPr>
              <a:t>Aontas</a:t>
            </a:r>
            <a:r>
              <a:rPr lang="en-IE" sz="1600">
                <a:latin typeface="Arial"/>
                <a:cs typeface="Arial"/>
              </a:rPr>
              <a:t>’ (Unity)</a:t>
            </a:r>
            <a:endParaRPr lang="en-US"/>
          </a:p>
        </p:txBody>
      </p:sp>
      <p:sp>
        <p:nvSpPr>
          <p:cNvPr id="6" name="TextBox 5"/>
          <p:cNvSpPr txBox="1"/>
          <p:nvPr/>
        </p:nvSpPr>
        <p:spPr>
          <a:xfrm>
            <a:off x="5508104" y="5907225"/>
            <a:ext cx="3312367" cy="276999"/>
          </a:xfrm>
          <a:prstGeom prst="rect">
            <a:avLst/>
          </a:prstGeom>
          <a:noFill/>
        </p:spPr>
        <p:txBody>
          <a:bodyPr wrap="square" lIns="91440" tIns="45720" rIns="91440" bIns="45720" rtlCol="0" anchor="t">
            <a:spAutoFit/>
          </a:bodyPr>
          <a:lstStyle/>
          <a:p>
            <a:r>
              <a:rPr lang="en-IE" sz="1200" i="1">
                <a:latin typeface="Arial"/>
                <a:cs typeface="Arial"/>
              </a:rPr>
              <a:t>See </a:t>
            </a:r>
            <a:r>
              <a:rPr lang="en-IE" sz="1200" i="1">
                <a:latin typeface="Arial"/>
                <a:cs typeface="Arial"/>
                <a:hlinkClick r:id="rId3"/>
              </a:rPr>
              <a:t>www.education.ie</a:t>
            </a:r>
            <a:endParaRPr lang="en-IE" i="1">
              <a:latin typeface="Arial"/>
              <a:cs typeface="Arial"/>
              <a:hlinkClick r:id="rId3"/>
            </a:endParaRPr>
          </a:p>
        </p:txBody>
      </p:sp>
      <p:sp>
        <p:nvSpPr>
          <p:cNvPr id="7" name="Rounded Rectangular Callout 6"/>
          <p:cNvSpPr/>
          <p:nvPr/>
        </p:nvSpPr>
        <p:spPr bwMode="auto">
          <a:xfrm>
            <a:off x="4841432" y="4566978"/>
            <a:ext cx="3456384" cy="669049"/>
          </a:xfrm>
          <a:prstGeom prst="wedgeRoundRectCallout">
            <a:avLst>
              <a:gd name="adj1" fmla="val 65240"/>
              <a:gd name="adj2" fmla="val 37725"/>
              <a:gd name="adj3" fmla="val 16667"/>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t>Students demonstrated a sense of pride in their school. </a:t>
            </a:r>
            <a:endParaRPr kumimoji="0" lang="en-IE" sz="1600" b="0" i="0" u="none" strike="noStrike" cap="none" normalizeH="0" baseline="0">
              <a:ln>
                <a:noFill/>
              </a:ln>
              <a:solidFill>
                <a:schemeClr val="tx1"/>
              </a:solidFill>
              <a:effectLst/>
              <a:latin typeface="Arial" charset="0"/>
              <a:cs typeface="Arial" charset="0"/>
            </a:endParaRPr>
          </a:p>
        </p:txBody>
      </p:sp>
      <p:sp>
        <p:nvSpPr>
          <p:cNvPr id="8" name="Oval Callout 7"/>
          <p:cNvSpPr/>
          <p:nvPr/>
        </p:nvSpPr>
        <p:spPr bwMode="auto">
          <a:xfrm>
            <a:off x="486441" y="4894772"/>
            <a:ext cx="2737549" cy="1649920"/>
          </a:xfrm>
          <a:prstGeom prst="wedgeEllipseCallout">
            <a:avLst>
              <a:gd name="adj1" fmla="val -52134"/>
              <a:gd name="adj2" fmla="val 45465"/>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latin typeface="Arial"/>
                <a:cs typeface="Arial"/>
              </a:rPr>
              <a:t>Student behaviour was exemplary throughout the evaluation. .</a:t>
            </a:r>
            <a:endParaRPr lang="en-US">
              <a:latin typeface="Arial"/>
              <a:cs typeface="Arial"/>
            </a:endParaRPr>
          </a:p>
        </p:txBody>
      </p:sp>
      <p:sp>
        <p:nvSpPr>
          <p:cNvPr id="9" name="Rounded Rectangular Callout 8"/>
          <p:cNvSpPr/>
          <p:nvPr/>
        </p:nvSpPr>
        <p:spPr bwMode="auto">
          <a:xfrm>
            <a:off x="3969567" y="874774"/>
            <a:ext cx="3312368" cy="1578666"/>
          </a:xfrm>
          <a:prstGeom prst="wedgeRoundRectCallout">
            <a:avLst>
              <a:gd name="adj1" fmla="val 57696"/>
              <a:gd name="adj2" fmla="val -69819"/>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latin typeface="Arial"/>
                <a:cs typeface="Arial"/>
              </a:rPr>
              <a:t>Students demonstrated a good understanding of the anti-bullying procedures and staff had formed an anti-bullying team to address any concerns that may be raised.</a:t>
            </a:r>
            <a:endParaRPr lang="en-US">
              <a:latin typeface="Arial"/>
              <a:cs typeface="Arial"/>
            </a:endParaRPr>
          </a:p>
        </p:txBody>
      </p:sp>
      <p:sp>
        <p:nvSpPr>
          <p:cNvPr id="3" name="Rounded Rectangular Callout 2"/>
          <p:cNvSpPr/>
          <p:nvPr/>
        </p:nvSpPr>
        <p:spPr bwMode="auto">
          <a:xfrm>
            <a:off x="1517868" y="3838690"/>
            <a:ext cx="2448272" cy="905783"/>
          </a:xfrm>
          <a:prstGeom prst="wedgeRoundRectCallout">
            <a:avLst>
              <a:gd name="adj1" fmla="val -83986"/>
              <a:gd name="adj2" fmla="val 33559"/>
              <a:gd name="adj3" fmla="val 1666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E" sz="1600"/>
              <a:t>Teachers are enthusiastic and reflective practitioners</a:t>
            </a:r>
            <a:endParaRPr kumimoji="0" lang="en-IE" sz="16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04634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0400"/>
            <a:ext cx="4104456" cy="838200"/>
          </a:xfrm>
        </p:spPr>
        <p:txBody>
          <a:bodyPr/>
          <a:lstStyle/>
          <a:p>
            <a:r>
              <a:rPr lang="en-IE"/>
              <a:t>School Policies</a:t>
            </a:r>
            <a:endParaRPr lang="en-IE" sz="2800"/>
          </a:p>
        </p:txBody>
      </p:sp>
      <p:sp>
        <p:nvSpPr>
          <p:cNvPr id="3" name="Content Placeholder 2"/>
          <p:cNvSpPr>
            <a:spLocks noGrp="1"/>
          </p:cNvSpPr>
          <p:nvPr>
            <p:ph sz="half" idx="1"/>
          </p:nvPr>
        </p:nvSpPr>
        <p:spPr>
          <a:xfrm>
            <a:off x="469370" y="2325546"/>
            <a:ext cx="3743033" cy="4041111"/>
          </a:xfrm>
        </p:spPr>
        <p:txBody>
          <a:bodyPr vert="horz" lIns="91440" tIns="45720" rIns="91440" bIns="45720" rtlCol="0" anchor="t">
            <a:noAutofit/>
          </a:bodyPr>
          <a:lstStyle/>
          <a:p>
            <a:r>
              <a:rPr lang="en-IE" sz="2000"/>
              <a:t>Admission policy</a:t>
            </a:r>
            <a:endParaRPr lang="en-IE" sz="2000">
              <a:ea typeface="Calibri" panose="020F0502020204030204"/>
              <a:cs typeface="Calibri"/>
            </a:endParaRPr>
          </a:p>
          <a:p>
            <a:r>
              <a:rPr lang="en-IE" sz="2000"/>
              <a:t>Child Protection Policy</a:t>
            </a:r>
            <a:endParaRPr lang="en-IE" sz="2000">
              <a:cs typeface="Calibri"/>
            </a:endParaRPr>
          </a:p>
          <a:p>
            <a:r>
              <a:rPr lang="en-IE" sz="2400" b="1"/>
              <a:t>Code of Behaviour including Anti-bullying/Bi </a:t>
            </a:r>
            <a:r>
              <a:rPr lang="en-IE" sz="2400" b="1" err="1"/>
              <a:t>Cineálta</a:t>
            </a:r>
            <a:r>
              <a:rPr lang="en-IE" sz="2400" b="1"/>
              <a:t> policy</a:t>
            </a:r>
            <a:endParaRPr lang="en-IE" sz="2400" b="1">
              <a:cs typeface="Calibri"/>
            </a:endParaRPr>
          </a:p>
          <a:p>
            <a:r>
              <a:rPr lang="en-IE" sz="2000"/>
              <a:t>School Self Evaluation report</a:t>
            </a:r>
            <a:endParaRPr lang="en-IE" sz="2000">
              <a:cs typeface="Calibri"/>
            </a:endParaRPr>
          </a:p>
          <a:p>
            <a:r>
              <a:rPr lang="en-IE" sz="2000"/>
              <a:t>Data Access &amp; Protection</a:t>
            </a:r>
            <a:endParaRPr lang="en-IE" sz="2000">
              <a:cs typeface="Calibri"/>
            </a:endParaRPr>
          </a:p>
          <a:p>
            <a:r>
              <a:rPr lang="en-IE" sz="2400" b="1"/>
              <a:t>Attendance Policy</a:t>
            </a:r>
            <a:endParaRPr lang="en-IE" sz="2400" b="1">
              <a:cs typeface="Calibri"/>
            </a:endParaRPr>
          </a:p>
          <a:p>
            <a:r>
              <a:rPr lang="en-IE" sz="2000"/>
              <a:t>Health and Safety</a:t>
            </a:r>
            <a:endParaRPr lang="en-IE" sz="2000">
              <a:cs typeface="Calibri"/>
            </a:endParaRPr>
          </a:p>
          <a:p>
            <a:r>
              <a:rPr lang="en-IE" sz="2000"/>
              <a:t>Substance Misuse</a:t>
            </a:r>
            <a:endParaRPr lang="en-IE" sz="2000">
              <a:ea typeface="Calibri" panose="020F0502020204030204"/>
              <a:cs typeface="Calibri"/>
            </a:endParaRPr>
          </a:p>
          <a:p>
            <a:r>
              <a:rPr lang="en-IE" sz="2000">
                <a:ea typeface="Calibri" panose="020F0502020204030204"/>
                <a:cs typeface="Calibri"/>
              </a:rPr>
              <a:t>Critical Incident Policy</a:t>
            </a:r>
          </a:p>
        </p:txBody>
      </p:sp>
      <p:sp>
        <p:nvSpPr>
          <p:cNvPr id="5" name="Slide Number Placeholder 4">
            <a:extLst>
              <a:ext uri="{FF2B5EF4-FFF2-40B4-BE49-F238E27FC236}">
                <a16:creationId xmlns:a16="http://schemas.microsoft.com/office/drawing/2014/main" id="{7F949AEE-303C-4431-B960-3D6AC74FDF72}"/>
              </a:ext>
            </a:extLst>
          </p:cNvPr>
          <p:cNvSpPr>
            <a:spLocks noGrp="1"/>
          </p:cNvSpPr>
          <p:nvPr>
            <p:ph type="sldNum" sz="quarter" idx="12"/>
          </p:nvPr>
        </p:nvSpPr>
        <p:spPr/>
        <p:txBody>
          <a:bodyPr/>
          <a:lstStyle/>
          <a:p>
            <a:fld id="{72AC64E5-7F18-424C-86B6-2D8C9EADBE2B}" type="slidenum">
              <a:rPr lang="en-US"/>
              <a:pPr/>
              <a:t>38</a:t>
            </a:fld>
            <a:endParaRPr lang="en-US"/>
          </a:p>
        </p:txBody>
      </p:sp>
      <p:sp>
        <p:nvSpPr>
          <p:cNvPr id="6" name="Content Placeholder 2"/>
          <p:cNvSpPr txBox="1">
            <a:spLocks/>
          </p:cNvSpPr>
          <p:nvPr/>
        </p:nvSpPr>
        <p:spPr bwMode="auto">
          <a:xfrm>
            <a:off x="4742685" y="2320759"/>
            <a:ext cx="3976919" cy="42066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r>
              <a:rPr lang="en-IE" sz="2400" b="1"/>
              <a:t>RSE/SPHE</a:t>
            </a:r>
          </a:p>
          <a:p>
            <a:pPr eaLnBrk="1" hangingPunct="1"/>
            <a:r>
              <a:rPr lang="en-IE" sz="2000"/>
              <a:t>Extra-curricular policy</a:t>
            </a:r>
            <a:endParaRPr lang="en-IE" sz="2000">
              <a:cs typeface="Calibri"/>
            </a:endParaRPr>
          </a:p>
          <a:p>
            <a:pPr eaLnBrk="1" hangingPunct="1"/>
            <a:r>
              <a:rPr lang="en-IE" sz="2400" b="1" kern="0"/>
              <a:t>Inclusion (SEN) Policy</a:t>
            </a:r>
            <a:endParaRPr lang="en-IE" sz="2400" b="1" kern="0">
              <a:cs typeface="Calibri"/>
            </a:endParaRPr>
          </a:p>
          <a:p>
            <a:pPr eaLnBrk="1" hangingPunct="1"/>
            <a:r>
              <a:rPr lang="en-IE" sz="2400" b="1" kern="0"/>
              <a:t>Assessment and Reporting</a:t>
            </a:r>
            <a:endParaRPr lang="en-IE" sz="2400" b="1" kern="0">
              <a:cs typeface="Calibri"/>
            </a:endParaRPr>
          </a:p>
          <a:p>
            <a:pPr eaLnBrk="1" hangingPunct="1"/>
            <a:r>
              <a:rPr lang="en-IE" sz="2400" b="1" kern="0"/>
              <a:t>Staff/parent communication</a:t>
            </a:r>
            <a:endParaRPr lang="en-IE" sz="2400" b="1" kern="0">
              <a:cs typeface="Calibri"/>
            </a:endParaRPr>
          </a:p>
          <a:p>
            <a:pPr eaLnBrk="1" hangingPunct="1"/>
            <a:r>
              <a:rPr lang="en-IE" sz="2000" kern="0"/>
              <a:t>Pastoral Care guidelines</a:t>
            </a:r>
            <a:endParaRPr lang="en-IE" sz="2000" kern="0">
              <a:cs typeface="Calibri"/>
            </a:endParaRPr>
          </a:p>
          <a:p>
            <a:pPr eaLnBrk="1" hangingPunct="1"/>
            <a:r>
              <a:rPr lang="en-IE" sz="2000" kern="0"/>
              <a:t>Suspension and expulsion</a:t>
            </a:r>
            <a:endParaRPr lang="en-IE" sz="2000" kern="0">
              <a:cs typeface="Calibri"/>
            </a:endParaRPr>
          </a:p>
          <a:p>
            <a:pPr eaLnBrk="1" hangingPunct="1"/>
            <a:r>
              <a:rPr lang="en-IE" sz="2000"/>
              <a:t>Complaints procedure</a:t>
            </a:r>
            <a:endParaRPr lang="en-IE" sz="2000">
              <a:cs typeface="Calibri"/>
            </a:endParaRPr>
          </a:p>
          <a:p>
            <a:pPr eaLnBrk="1" hangingPunct="1"/>
            <a:r>
              <a:rPr lang="en-IE" sz="2000"/>
              <a:t>Internet Acceptable Use Policy</a:t>
            </a:r>
            <a:endParaRPr lang="en-IE" sz="2000">
              <a:cs typeface="Calibri"/>
            </a:endParaRPr>
          </a:p>
        </p:txBody>
      </p:sp>
      <p:sp>
        <p:nvSpPr>
          <p:cNvPr id="4" name="TextBox 3"/>
          <p:cNvSpPr txBox="1"/>
          <p:nvPr/>
        </p:nvSpPr>
        <p:spPr>
          <a:xfrm>
            <a:off x="467415" y="922669"/>
            <a:ext cx="7969203" cy="1323439"/>
          </a:xfrm>
          <a:prstGeom prst="rect">
            <a:avLst/>
          </a:prstGeom>
          <a:noFill/>
        </p:spPr>
        <p:txBody>
          <a:bodyPr wrap="square" lIns="91440" tIns="45720" rIns="91440" bIns="45720" rtlCol="0" anchor="t">
            <a:spAutoFit/>
          </a:bodyPr>
          <a:lstStyle/>
          <a:p>
            <a:pPr algn="ctr"/>
            <a:r>
              <a:rPr lang="en-IE" sz="1600" b="1" i="1">
                <a:latin typeface="Arial"/>
                <a:cs typeface="Arial"/>
              </a:rPr>
              <a:t>We ask that parents make themselves aware of our main policies.</a:t>
            </a:r>
            <a:endParaRPr lang="en-US"/>
          </a:p>
          <a:p>
            <a:pPr algn="ctr"/>
            <a:endParaRPr lang="en-IE" sz="1600" b="1" i="1">
              <a:latin typeface="Arial"/>
              <a:cs typeface="Arial"/>
            </a:endParaRPr>
          </a:p>
          <a:p>
            <a:pPr algn="ctr"/>
            <a:r>
              <a:rPr lang="en-IE" sz="1600" b="1" i="1">
                <a:latin typeface="Arial"/>
                <a:cs typeface="Arial"/>
              </a:rPr>
              <a:t>Policies available on website. New policies developed and existing policies updated regularly – the PA is your means of consulting on various policies and procedures</a:t>
            </a:r>
            <a:endParaRPr lang="en-IE"/>
          </a:p>
        </p:txBody>
      </p:sp>
    </p:spTree>
    <p:extLst>
      <p:ext uri="{BB962C8B-B14F-4D97-AF65-F5344CB8AC3E}">
        <p14:creationId xmlns:p14="http://schemas.microsoft.com/office/powerpoint/2010/main" val="282052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12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228036"/>
            <a:ext cx="879348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6626" name="Rectangle 2"/>
          <p:cNvSpPr>
            <a:spLocks noGrp="1" noChangeArrowheads="1"/>
          </p:cNvSpPr>
          <p:nvPr>
            <p:ph type="title"/>
          </p:nvPr>
        </p:nvSpPr>
        <p:spPr>
          <a:xfrm>
            <a:off x="497772" y="383373"/>
            <a:ext cx="7570961" cy="626724"/>
          </a:xfrm>
        </p:spPr>
        <p:txBody>
          <a:bodyPr>
            <a:noAutofit/>
          </a:bodyPr>
          <a:lstStyle/>
          <a:p>
            <a:r>
              <a:rPr lang="en-IE" sz="3600" b="1">
                <a:solidFill>
                  <a:srgbClr val="212451"/>
                </a:solidFill>
              </a:rPr>
              <a:t>Our Behaviour Policy</a:t>
            </a:r>
            <a:endParaRPr lang="en-IE" sz="3600" b="1">
              <a:solidFill>
                <a:srgbClr val="212451"/>
              </a:solidFill>
              <a:ea typeface="Calibri Light"/>
              <a:cs typeface="Calibri Light" panose="020F0302020204030204"/>
            </a:endParaRPr>
          </a:p>
        </p:txBody>
      </p:sp>
      <p:sp>
        <p:nvSpPr>
          <p:cNvPr id="26627" name="Rectangle 3"/>
          <p:cNvSpPr>
            <a:spLocks noGrp="1" noChangeArrowheads="1"/>
          </p:cNvSpPr>
          <p:nvPr>
            <p:ph idx="1"/>
          </p:nvPr>
        </p:nvSpPr>
        <p:spPr>
          <a:xfrm>
            <a:off x="497772" y="1008448"/>
            <a:ext cx="7237227" cy="5238954"/>
          </a:xfrm>
        </p:spPr>
        <p:txBody>
          <a:bodyPr vert="horz" lIns="91440" tIns="45720" rIns="91440" bIns="45720" rtlCol="0" anchor="t">
            <a:noAutofit/>
          </a:bodyPr>
          <a:lstStyle/>
          <a:p>
            <a:pPr marL="0" indent="0">
              <a:buNone/>
            </a:pPr>
            <a:endParaRPr lang="en-IE" sz="2400">
              <a:solidFill>
                <a:srgbClr val="212451"/>
              </a:solidFill>
              <a:ea typeface="Calibri"/>
              <a:cs typeface="Calibri"/>
            </a:endParaRPr>
          </a:p>
          <a:p>
            <a:pPr lvl="1"/>
            <a:r>
              <a:rPr lang="en-IE">
                <a:solidFill>
                  <a:srgbClr val="212451"/>
                </a:solidFill>
              </a:rPr>
              <a:t>Focus on Positive Behaviour with practical rules</a:t>
            </a:r>
            <a:endParaRPr lang="en-IE">
              <a:solidFill>
                <a:srgbClr val="212451"/>
              </a:solidFill>
              <a:ea typeface="Calibri"/>
              <a:cs typeface="Calibri"/>
            </a:endParaRPr>
          </a:p>
          <a:p>
            <a:pPr lvl="1"/>
            <a:r>
              <a:rPr lang="en-IE">
                <a:solidFill>
                  <a:srgbClr val="212451"/>
                </a:solidFill>
                <a:ea typeface="Calibri"/>
                <a:cs typeface="Calibri"/>
              </a:rPr>
              <a:t>Procedures exist for student safety, security, parent information and often legal requirements</a:t>
            </a:r>
            <a:endParaRPr lang="en-IE">
              <a:solidFill>
                <a:srgbClr val="212451"/>
              </a:solidFill>
            </a:endParaRPr>
          </a:p>
          <a:p>
            <a:pPr lvl="1"/>
            <a:r>
              <a:rPr lang="en-IE">
                <a:solidFill>
                  <a:srgbClr val="212451"/>
                </a:solidFill>
              </a:rPr>
              <a:t>Certain items banned e.g. </a:t>
            </a:r>
            <a:r>
              <a:rPr lang="en-IE" err="1">
                <a:solidFill>
                  <a:srgbClr val="212451"/>
                </a:solidFill>
              </a:rPr>
              <a:t>tippex</a:t>
            </a:r>
            <a:r>
              <a:rPr lang="en-IE">
                <a:solidFill>
                  <a:srgbClr val="212451"/>
                </a:solidFill>
              </a:rPr>
              <a:t>, chewing gum, cameras/recording devices/smart watches.</a:t>
            </a:r>
            <a:endParaRPr lang="en-IE">
              <a:solidFill>
                <a:srgbClr val="212451"/>
              </a:solidFill>
              <a:ea typeface="Calibri"/>
              <a:cs typeface="Calibri"/>
            </a:endParaRPr>
          </a:p>
          <a:p>
            <a:pPr lvl="1"/>
            <a:r>
              <a:rPr lang="en-IE">
                <a:solidFill>
                  <a:srgbClr val="212451"/>
                </a:solidFill>
              </a:rPr>
              <a:t>Healthy environment: student water fountains, no fizzy/energy drinks, healthy lunches, school canteen, no smoking/vaping</a:t>
            </a:r>
            <a:endParaRPr lang="en-IE">
              <a:solidFill>
                <a:srgbClr val="212451"/>
              </a:solidFill>
              <a:ea typeface="Calibri"/>
              <a:cs typeface="Calibri"/>
            </a:endParaRPr>
          </a:p>
          <a:p>
            <a:pPr lvl="1"/>
            <a:r>
              <a:rPr lang="en-IE">
                <a:solidFill>
                  <a:srgbClr val="212451"/>
                </a:solidFill>
                <a:cs typeface="Calibri"/>
              </a:rPr>
              <a:t>Use of Phones – banned around school, exceptions only with teacher supervision for specific learning</a:t>
            </a:r>
            <a:endParaRPr lang="en-IE">
              <a:solidFill>
                <a:srgbClr val="212451"/>
              </a:solidFill>
              <a:ea typeface="Calibri" panose="020F0502020204030204"/>
              <a:cs typeface="Calibri" panose="020F0502020204030204"/>
            </a:endParaRPr>
          </a:p>
          <a:p>
            <a:r>
              <a:rPr lang="en-IE" sz="2400">
                <a:solidFill>
                  <a:srgbClr val="212451"/>
                </a:solidFill>
              </a:rPr>
              <a:t>Teacher-student and student-student interactions: again – our focus is on positive relationships Rights &amp; Responsibilities</a:t>
            </a:r>
            <a:endParaRPr lang="en-IE" sz="2400">
              <a:solidFill>
                <a:srgbClr val="212451"/>
              </a:solidFill>
              <a:ea typeface="Calibri"/>
              <a:cs typeface="Calibri" panose="020F0502020204030204"/>
            </a:endParaRPr>
          </a:p>
        </p:txBody>
      </p:sp>
      <p:sp>
        <p:nvSpPr>
          <p:cNvPr id="2" name="Slide Number Placeholder 1">
            <a:extLst>
              <a:ext uri="{FF2B5EF4-FFF2-40B4-BE49-F238E27FC236}">
                <a16:creationId xmlns:a16="http://schemas.microsoft.com/office/drawing/2014/main" id="{8287FBEB-6E26-4026-999F-F7BFAB7C68A1}"/>
              </a:ext>
            </a:extLst>
          </p:cNvPr>
          <p:cNvSpPr>
            <a:spLocks noGrp="1"/>
          </p:cNvSpPr>
          <p:nvPr>
            <p:ph type="sldNum" sz="quarter" idx="12"/>
          </p:nvPr>
        </p:nvSpPr>
        <p:spPr>
          <a:xfrm>
            <a:off x="6457950" y="6240850"/>
            <a:ext cx="2057400" cy="365125"/>
          </a:xfrm>
        </p:spPr>
        <p:txBody>
          <a:bodyPr>
            <a:normAutofit/>
          </a:bodyPr>
          <a:lstStyle/>
          <a:p>
            <a:pPr>
              <a:spcAft>
                <a:spcPts val="600"/>
              </a:spcAft>
            </a:pPr>
            <a:fld id="{2149CDA5-2773-4B72-82C4-E514F7386FEB}" type="slidenum">
              <a:rPr lang="en-US">
                <a:solidFill>
                  <a:srgbClr val="212451"/>
                </a:solidFill>
              </a:rPr>
              <a:pPr>
                <a:spcAft>
                  <a:spcPts val="600"/>
                </a:spcAft>
              </a:pPr>
              <a:t>39</a:t>
            </a:fld>
            <a:endParaRPr lang="en-US">
              <a:solidFill>
                <a:srgbClr val="21245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4" name="Arc 615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24D2046-0320-EDCB-607A-F8F2CE59FBDE}"/>
              </a:ext>
            </a:extLst>
          </p:cNvPr>
          <p:cNvSpPr>
            <a:spLocks noGrp="1"/>
          </p:cNvSpPr>
          <p:nvPr>
            <p:ph type="title"/>
          </p:nvPr>
        </p:nvSpPr>
        <p:spPr>
          <a:xfrm>
            <a:off x="4421221" y="479493"/>
            <a:ext cx="4094129" cy="1325563"/>
          </a:xfrm>
        </p:spPr>
        <p:txBody>
          <a:bodyPr>
            <a:normAutofit/>
          </a:bodyPr>
          <a:lstStyle/>
          <a:p>
            <a:r>
              <a:rPr lang="en-US">
                <a:ea typeface="Calibri Light"/>
                <a:cs typeface="Calibri Light"/>
              </a:rPr>
              <a:t>Part 1:</a:t>
            </a:r>
            <a:endParaRPr lang="en-US"/>
          </a:p>
        </p:txBody>
      </p:sp>
      <p:sp>
        <p:nvSpPr>
          <p:cNvPr id="6156" name="Freeform: Shape 615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descr="A picture containing graphical user interface&#10;&#10;Description automatically generated">
            <a:extLst>
              <a:ext uri="{FF2B5EF4-FFF2-40B4-BE49-F238E27FC236}">
                <a16:creationId xmlns:a16="http://schemas.microsoft.com/office/drawing/2014/main" id="{67BD250B-46C2-4BF5-8182-E1B8C480BB13}"/>
              </a:ext>
            </a:extLst>
          </p:cNvPr>
          <p:cNvPicPr>
            <a:picLocks noChangeAspect="1"/>
          </p:cNvPicPr>
          <p:nvPr/>
        </p:nvPicPr>
        <p:blipFill rotWithShape="1">
          <a:blip r:embed="rId3"/>
          <a:srcRect l="20832" r="19454"/>
          <a:stretch/>
        </p:blipFill>
        <p:spPr>
          <a:xfrm>
            <a:off x="527386" y="843990"/>
            <a:ext cx="3583036" cy="500027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147" name="Rectangle 3"/>
          <p:cNvSpPr>
            <a:spLocks noGrp="1" noChangeArrowheads="1"/>
          </p:cNvSpPr>
          <p:nvPr>
            <p:ph idx="1"/>
          </p:nvPr>
        </p:nvSpPr>
        <p:spPr>
          <a:xfrm>
            <a:off x="4421221" y="1984443"/>
            <a:ext cx="4094129" cy="4192520"/>
          </a:xfrm>
        </p:spPr>
        <p:txBody>
          <a:bodyPr vert="horz" lIns="91440" tIns="45720" rIns="91440" bIns="45720" rtlCol="0">
            <a:normAutofit/>
          </a:bodyPr>
          <a:lstStyle/>
          <a:p>
            <a:r>
              <a:rPr lang="en-IE" sz="2600"/>
              <a:t>Online pack contents</a:t>
            </a:r>
            <a:endParaRPr lang="en-IE" sz="2600">
              <a:ea typeface="Calibri" panose="020F0502020204030204"/>
              <a:cs typeface="Calibri"/>
            </a:endParaRPr>
          </a:p>
          <a:p>
            <a:r>
              <a:rPr lang="en-IE" sz="2600" err="1">
                <a:ea typeface="+mn-lt"/>
                <a:cs typeface="+mn-lt"/>
              </a:rPr>
              <a:t>Líonra</a:t>
            </a:r>
            <a:r>
              <a:rPr lang="en-IE" sz="2600">
                <a:ea typeface="+mn-lt"/>
                <a:cs typeface="+mn-lt"/>
              </a:rPr>
              <a:t> - student mentors for 1st year</a:t>
            </a:r>
          </a:p>
          <a:p>
            <a:r>
              <a:rPr lang="en-IE" sz="2600">
                <a:ea typeface="+mn-lt"/>
                <a:cs typeface="+mn-lt"/>
              </a:rPr>
              <a:t>Assessment  4th/11th February 2026</a:t>
            </a:r>
          </a:p>
          <a:p>
            <a:r>
              <a:rPr lang="en-IE" sz="2600">
                <a:ea typeface="+mn-lt"/>
                <a:cs typeface="+mn-lt"/>
              </a:rPr>
              <a:t>Attendance &amp; Punctuality</a:t>
            </a:r>
          </a:p>
          <a:p>
            <a:r>
              <a:rPr lang="en-IE" sz="2600">
                <a:ea typeface="+mn-lt"/>
                <a:cs typeface="+mn-lt"/>
              </a:rPr>
              <a:t>Uniform</a:t>
            </a:r>
          </a:p>
          <a:p>
            <a:r>
              <a:rPr lang="en-IE" sz="2600">
                <a:ea typeface="Calibri"/>
                <a:cs typeface="Calibri"/>
              </a:rPr>
              <a:t>Tips for parents of incoming 1st years</a:t>
            </a:r>
          </a:p>
          <a:p>
            <a:endParaRPr lang="en-IE" sz="2600" b="1">
              <a:ea typeface="Calibri" panose="020F0502020204030204"/>
              <a:cs typeface="Calibri"/>
            </a:endParaRPr>
          </a:p>
        </p:txBody>
      </p:sp>
      <p:sp>
        <p:nvSpPr>
          <p:cNvPr id="2" name="Slide Number Placeholder 1">
            <a:extLst>
              <a:ext uri="{FF2B5EF4-FFF2-40B4-BE49-F238E27FC236}">
                <a16:creationId xmlns:a16="http://schemas.microsoft.com/office/drawing/2014/main" id="{826D1081-1B9F-4B3F-B5BA-9F58D11C146C}"/>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95544" y="202534"/>
            <a:ext cx="2239307" cy="356395"/>
          </a:xfrm>
        </p:spPr>
        <p:txBody>
          <a:bodyPr>
            <a:normAutofit fontScale="90000"/>
          </a:bodyPr>
          <a:lstStyle/>
          <a:p>
            <a:r>
              <a:rPr lang="en-IE" b="1"/>
              <a:t>Finances</a:t>
            </a:r>
            <a:endParaRPr lang="en-GB" b="1"/>
          </a:p>
        </p:txBody>
      </p:sp>
      <p:sp>
        <p:nvSpPr>
          <p:cNvPr id="71683" name="Rectangle 3"/>
          <p:cNvSpPr>
            <a:spLocks noGrp="1" noChangeArrowheads="1"/>
          </p:cNvSpPr>
          <p:nvPr>
            <p:ph idx="1"/>
          </p:nvPr>
        </p:nvSpPr>
        <p:spPr>
          <a:xfrm>
            <a:off x="195305" y="846456"/>
            <a:ext cx="5472652" cy="6011613"/>
          </a:xfrm>
        </p:spPr>
        <p:txBody>
          <a:bodyPr vert="horz" lIns="91440" tIns="45720" rIns="91440" bIns="45720" rtlCol="0" anchor="t">
            <a:noAutofit/>
          </a:bodyPr>
          <a:lstStyle/>
          <a:p>
            <a:pPr>
              <a:spcBef>
                <a:spcPts val="600"/>
              </a:spcBef>
            </a:pPr>
            <a:r>
              <a:rPr lang="en-IE" sz="2000"/>
              <a:t>Department of Education, directly and through ETB, funds basic building costs (heat, lighting etc)</a:t>
            </a:r>
            <a:endParaRPr lang="en-IE" sz="2000">
              <a:ea typeface="Calibri"/>
              <a:cs typeface="Calibri"/>
            </a:endParaRPr>
          </a:p>
          <a:p>
            <a:pPr>
              <a:spcBef>
                <a:spcPts val="600"/>
              </a:spcBef>
            </a:pPr>
            <a:r>
              <a:rPr lang="en-IE" sz="2000" b="1" i="1">
                <a:cs typeface="Calibri"/>
              </a:rPr>
              <a:t>Parental contributions covers:</a:t>
            </a:r>
            <a:endParaRPr lang="en-IE" sz="2000" b="1" i="1">
              <a:ea typeface="Calibri"/>
              <a:cs typeface="Calibri"/>
            </a:endParaRPr>
          </a:p>
          <a:p>
            <a:pPr lvl="1">
              <a:spcBef>
                <a:spcPts val="600"/>
              </a:spcBef>
            </a:pPr>
            <a:r>
              <a:rPr lang="en-IE" sz="2000"/>
              <a:t>Annual </a:t>
            </a:r>
            <a:r>
              <a:rPr lang="en-IE" sz="2000">
                <a:ea typeface="+mn-ea"/>
                <a:cs typeface="+mn-cs"/>
              </a:rPr>
              <a:t>€</a:t>
            </a:r>
            <a:r>
              <a:rPr lang="en-IE" sz="2000"/>
              <a:t>50 admin (24hr insurance, operating costs of the school communication system, locker rental, phone calls and access to IT educational software for all students. </a:t>
            </a:r>
            <a:endParaRPr lang="en-IE" sz="2000">
              <a:ea typeface="Calibri"/>
              <a:cs typeface="Calibri"/>
            </a:endParaRPr>
          </a:p>
          <a:p>
            <a:pPr lvl="1">
              <a:spcBef>
                <a:spcPts val="600"/>
              </a:spcBef>
            </a:pPr>
            <a:r>
              <a:rPr lang="en-IE" sz="2000">
                <a:cs typeface="Calibri"/>
              </a:rPr>
              <a:t>Annual €90 voluntary contribution to cover all extra-curricular expenses, awards and other student activities and events (reductions for siblings in school)</a:t>
            </a:r>
            <a:endParaRPr lang="en-IE" sz="2000">
              <a:ea typeface="Calibri"/>
              <a:cs typeface="Calibri"/>
            </a:endParaRPr>
          </a:p>
          <a:p>
            <a:pPr>
              <a:spcBef>
                <a:spcPts val="600"/>
              </a:spcBef>
            </a:pPr>
            <a:r>
              <a:rPr lang="en-IE" sz="2000" b="1"/>
              <a:t>Online payment system</a:t>
            </a:r>
            <a:r>
              <a:rPr lang="en-IE" sz="2000"/>
              <a:t> through the school app for all payments – instructions on webpage on setting up account.</a:t>
            </a:r>
            <a:endParaRPr lang="en-IE" sz="2000">
              <a:ea typeface="+mn-lt"/>
              <a:cs typeface="+mn-lt"/>
            </a:endParaRPr>
          </a:p>
          <a:p>
            <a:pPr marL="0" indent="0">
              <a:spcBef>
                <a:spcPts val="600"/>
              </a:spcBef>
              <a:buNone/>
            </a:pPr>
            <a:endParaRPr lang="en-IE" sz="2000">
              <a:ea typeface="Calibri" panose="020F0502020204030204"/>
              <a:cs typeface="Calibri"/>
            </a:endParaRPr>
          </a:p>
          <a:p>
            <a:pPr>
              <a:spcBef>
                <a:spcPts val="600"/>
              </a:spcBef>
            </a:pPr>
            <a:r>
              <a:rPr lang="en-IE" sz="2000" b="1">
                <a:cs typeface="Calibri"/>
              </a:rPr>
              <a:t>NB: Payment is NOT collected through </a:t>
            </a:r>
            <a:r>
              <a:rPr lang="en-IE" sz="2000" b="1" err="1">
                <a:cs typeface="Calibri"/>
              </a:rPr>
              <a:t>VSware</a:t>
            </a:r>
            <a:endParaRPr lang="en-IE" sz="2000" b="1">
              <a:ea typeface="Calibri"/>
              <a:cs typeface="Calibri"/>
            </a:endParaRPr>
          </a:p>
        </p:txBody>
      </p:sp>
      <p:sp>
        <p:nvSpPr>
          <p:cNvPr id="71685" name="Rectangle 74">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384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6"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468"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EA3D669E-3AEA-41D3-BC6E-35672C8DA9F0}"/>
              </a:ext>
            </a:extLst>
          </p:cNvPr>
          <p:cNvPicPr>
            <a:picLocks noChangeAspect="1"/>
          </p:cNvPicPr>
          <p:nvPr/>
        </p:nvPicPr>
        <p:blipFill rotWithShape="1">
          <a:blip r:embed="rId3"/>
          <a:srcRect l="35559" t="27841" r="35034" b="14773"/>
          <a:stretch/>
        </p:blipFill>
        <p:spPr>
          <a:xfrm>
            <a:off x="6271120" y="2509706"/>
            <a:ext cx="2082564" cy="2438400"/>
          </a:xfrm>
          <a:prstGeom prst="rect">
            <a:avLst/>
          </a:prstGeom>
        </p:spPr>
      </p:pic>
      <p:sp>
        <p:nvSpPr>
          <p:cNvPr id="3" name="Slide Number Placeholder 2">
            <a:extLst>
              <a:ext uri="{FF2B5EF4-FFF2-40B4-BE49-F238E27FC236}">
                <a16:creationId xmlns:a16="http://schemas.microsoft.com/office/drawing/2014/main" id="{7D6CE3F3-25E0-43E9-ABCC-BA48C78478C2}"/>
              </a:ext>
            </a:extLst>
          </p:cNvPr>
          <p:cNvSpPr>
            <a:spLocks noGrp="1"/>
          </p:cNvSpPr>
          <p:nvPr>
            <p:ph type="sldNum" sz="quarter" idx="12"/>
          </p:nvPr>
        </p:nvSpPr>
        <p:spPr>
          <a:xfrm>
            <a:off x="6013323" y="6355080"/>
            <a:ext cx="514350" cy="365125"/>
          </a:xfrm>
        </p:spPr>
        <p:txBody>
          <a:bodyPr>
            <a:normAutofit/>
          </a:bodyPr>
          <a:lstStyle/>
          <a:p>
            <a:pPr algn="l">
              <a:spcAft>
                <a:spcPts val="600"/>
              </a:spcAft>
            </a:pPr>
            <a:fld id="{2149CDA5-2773-4B72-82C4-E514F7386FEB}" type="slidenum">
              <a:rPr lang="en-US">
                <a:solidFill>
                  <a:srgbClr val="404040"/>
                </a:solidFill>
              </a:rPr>
              <a:pPr algn="l">
                <a:spcAft>
                  <a:spcPts val="600"/>
                </a:spcAft>
              </a:pPr>
              <a:t>40</a:t>
            </a:fld>
            <a:endParaRPr lang="en-US">
              <a:solidFill>
                <a:srgbClr val="404040"/>
              </a:solidFill>
            </a:endParaRPr>
          </a:p>
        </p:txBody>
      </p:sp>
      <p:pic>
        <p:nvPicPr>
          <p:cNvPr id="5" name="Picture 4" descr="A red rectangular object with white text&#10;&#10;AI-generated content may be incorrect.">
            <a:extLst>
              <a:ext uri="{FF2B5EF4-FFF2-40B4-BE49-F238E27FC236}">
                <a16:creationId xmlns:a16="http://schemas.microsoft.com/office/drawing/2014/main" id="{26C5B318-9A4C-CAE2-43CC-A638078901AE}"/>
              </a:ext>
            </a:extLst>
          </p:cNvPr>
          <p:cNvPicPr>
            <a:picLocks noChangeAspect="1"/>
          </p:cNvPicPr>
          <p:nvPr/>
        </p:nvPicPr>
        <p:blipFill>
          <a:blip r:embed="rId4"/>
          <a:stretch>
            <a:fillRect/>
          </a:stretch>
        </p:blipFill>
        <p:spPr>
          <a:xfrm>
            <a:off x="5545058" y="851819"/>
            <a:ext cx="3722336" cy="654768"/>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2530" name="Rectangle 2"/>
          <p:cNvSpPr>
            <a:spLocks noGrp="1" noChangeArrowheads="1"/>
          </p:cNvSpPr>
          <p:nvPr>
            <p:ph type="title"/>
          </p:nvPr>
        </p:nvSpPr>
        <p:spPr>
          <a:xfrm>
            <a:off x="329806" y="210616"/>
            <a:ext cx="3876669" cy="1063380"/>
          </a:xfrm>
        </p:spPr>
        <p:txBody>
          <a:bodyPr>
            <a:normAutofit/>
          </a:bodyPr>
          <a:lstStyle/>
          <a:p>
            <a:r>
              <a:rPr lang="en-IE" sz="3400" b="1">
                <a:solidFill>
                  <a:srgbClr val="000000"/>
                </a:solidFill>
              </a:rPr>
              <a:t>Communication for Parents/Guardians</a:t>
            </a:r>
            <a:endParaRPr lang="en-GB" sz="3400">
              <a:solidFill>
                <a:srgbClr val="000000"/>
              </a:solidFill>
              <a:ea typeface="Calibri Light" panose="020F0302020204030204"/>
              <a:cs typeface="Calibri Light" panose="020F0302020204030204"/>
            </a:endParaRPr>
          </a:p>
        </p:txBody>
      </p:sp>
      <p:sp>
        <p:nvSpPr>
          <p:cNvPr id="22531" name="Rectangle 3"/>
          <p:cNvSpPr>
            <a:spLocks noGrp="1" noChangeArrowheads="1"/>
          </p:cNvSpPr>
          <p:nvPr>
            <p:ph idx="1"/>
          </p:nvPr>
        </p:nvSpPr>
        <p:spPr>
          <a:xfrm>
            <a:off x="328773" y="1144600"/>
            <a:ext cx="4358009" cy="5403143"/>
          </a:xfrm>
        </p:spPr>
        <p:txBody>
          <a:bodyPr vert="horz" lIns="91440" tIns="45720" rIns="91440" bIns="45720" rtlCol="0" anchor="ctr">
            <a:noAutofit/>
          </a:bodyPr>
          <a:lstStyle/>
          <a:p>
            <a:r>
              <a:rPr lang="en-IE" sz="1800" b="1" i="1">
                <a:solidFill>
                  <a:srgbClr val="000000"/>
                </a:solidFill>
                <a:ea typeface="+mn-lt"/>
                <a:cs typeface="+mn-lt"/>
              </a:rPr>
              <a:t>The Journal:</a:t>
            </a:r>
            <a:endParaRPr lang="en-US" sz="1800" b="1" i="1">
              <a:solidFill>
                <a:srgbClr val="000000"/>
              </a:solidFill>
              <a:ea typeface="+mn-lt"/>
              <a:cs typeface="+mn-lt"/>
            </a:endParaRPr>
          </a:p>
          <a:p>
            <a:pPr lvl="1"/>
            <a:r>
              <a:rPr lang="en-IE" sz="1800">
                <a:solidFill>
                  <a:srgbClr val="000000"/>
                </a:solidFill>
              </a:rPr>
              <a:t>Read nightly</a:t>
            </a:r>
            <a:endParaRPr lang="en-US" sz="1800">
              <a:solidFill>
                <a:srgbClr val="000000"/>
              </a:solidFill>
              <a:cs typeface="Calibri"/>
            </a:endParaRPr>
          </a:p>
          <a:p>
            <a:pPr lvl="1"/>
            <a:r>
              <a:rPr lang="en-IE" sz="1800">
                <a:solidFill>
                  <a:srgbClr val="000000"/>
                </a:solidFill>
              </a:rPr>
              <a:t>Signed weekly</a:t>
            </a:r>
            <a:endParaRPr lang="en-IE" sz="1800">
              <a:solidFill>
                <a:srgbClr val="000000"/>
              </a:solidFill>
              <a:cs typeface="Calibri"/>
            </a:endParaRPr>
          </a:p>
          <a:p>
            <a:pPr>
              <a:spcBef>
                <a:spcPct val="10000"/>
              </a:spcBef>
            </a:pPr>
            <a:r>
              <a:rPr lang="en-IE" sz="1800" b="1" i="1">
                <a:solidFill>
                  <a:srgbClr val="000000"/>
                </a:solidFill>
                <a:ea typeface="+mn-lt"/>
                <a:cs typeface="+mn-lt"/>
              </a:rPr>
              <a:t>Lucan CC App:</a:t>
            </a:r>
          </a:p>
          <a:p>
            <a:pPr lvl="1">
              <a:spcBef>
                <a:spcPct val="10000"/>
              </a:spcBef>
            </a:pPr>
            <a:r>
              <a:rPr lang="en-IE" sz="1800">
                <a:solidFill>
                  <a:srgbClr val="000000"/>
                </a:solidFill>
                <a:ea typeface="+mn-lt"/>
                <a:cs typeface="+mn-lt"/>
              </a:rPr>
              <a:t>All communication re lates, absence, appointments etc.</a:t>
            </a:r>
          </a:p>
          <a:p>
            <a:pPr lvl="1">
              <a:spcBef>
                <a:spcPct val="10000"/>
              </a:spcBef>
            </a:pPr>
            <a:r>
              <a:rPr lang="en-IE" sz="1800" err="1">
                <a:solidFill>
                  <a:srgbClr val="000000"/>
                </a:solidFill>
                <a:ea typeface="+mn-lt"/>
                <a:cs typeface="+mn-lt"/>
              </a:rPr>
              <a:t>VSware</a:t>
            </a:r>
            <a:r>
              <a:rPr lang="en-IE" sz="1800">
                <a:solidFill>
                  <a:srgbClr val="000000"/>
                </a:solidFill>
                <a:ea typeface="+mn-lt"/>
                <a:cs typeface="+mn-lt"/>
              </a:rPr>
              <a:t> – options, attendance, </a:t>
            </a:r>
            <a:r>
              <a:rPr lang="en-IE" sz="1800" err="1">
                <a:solidFill>
                  <a:srgbClr val="000000"/>
                </a:solidFill>
                <a:ea typeface="+mn-lt"/>
                <a:cs typeface="+mn-lt"/>
              </a:rPr>
              <a:t>behaviour</a:t>
            </a:r>
            <a:r>
              <a:rPr lang="en-IE" sz="1800">
                <a:solidFill>
                  <a:srgbClr val="000000"/>
                </a:solidFill>
                <a:ea typeface="+mn-lt"/>
                <a:cs typeface="+mn-lt"/>
              </a:rPr>
              <a:t>, examination reports</a:t>
            </a:r>
            <a:endParaRPr lang="en-IE" sz="1800">
              <a:ea typeface="Calibri"/>
              <a:cs typeface="Calibri"/>
            </a:endParaRPr>
          </a:p>
          <a:p>
            <a:pPr lvl="1">
              <a:spcBef>
                <a:spcPct val="10000"/>
              </a:spcBef>
            </a:pPr>
            <a:r>
              <a:rPr lang="en-IE" sz="1800">
                <a:solidFill>
                  <a:srgbClr val="000000"/>
                </a:solidFill>
                <a:ea typeface="+mn-lt"/>
                <a:cs typeface="+mn-lt"/>
              </a:rPr>
              <a:t>Online payments</a:t>
            </a:r>
          </a:p>
          <a:p>
            <a:pPr>
              <a:spcBef>
                <a:spcPct val="10000"/>
              </a:spcBef>
            </a:pPr>
            <a:r>
              <a:rPr lang="en-IE" sz="1800" b="1" i="1">
                <a:solidFill>
                  <a:srgbClr val="000000"/>
                </a:solidFill>
                <a:ea typeface="+mn-lt"/>
                <a:cs typeface="+mn-lt"/>
              </a:rPr>
              <a:t>School Contacts:</a:t>
            </a:r>
            <a:endParaRPr lang="en-IE" sz="1800" b="1" i="1">
              <a:solidFill>
                <a:srgbClr val="000000"/>
              </a:solidFill>
              <a:cs typeface="Calibri"/>
            </a:endParaRPr>
          </a:p>
          <a:p>
            <a:pPr lvl="1"/>
            <a:r>
              <a:rPr lang="en-IE" sz="1800">
                <a:solidFill>
                  <a:srgbClr val="000000"/>
                </a:solidFill>
              </a:rPr>
              <a:t>Subject teacher, tutor, year head, DP link for 1st year</a:t>
            </a:r>
            <a:endParaRPr lang="en-IE" sz="1800">
              <a:solidFill>
                <a:srgbClr val="000000"/>
              </a:solidFill>
              <a:cs typeface="Calibri"/>
            </a:endParaRPr>
          </a:p>
          <a:p>
            <a:pPr>
              <a:spcBef>
                <a:spcPct val="10000"/>
              </a:spcBef>
            </a:pPr>
            <a:r>
              <a:rPr lang="en-IE" sz="1800" b="1" i="1">
                <a:solidFill>
                  <a:srgbClr val="000000"/>
                </a:solidFill>
              </a:rPr>
              <a:t>School Office:</a:t>
            </a:r>
            <a:endParaRPr lang="en-IE" sz="1800">
              <a:solidFill>
                <a:srgbClr val="000000"/>
              </a:solidFill>
              <a:ea typeface="Calibri" panose="020F0502020204030204"/>
              <a:cs typeface="Calibri"/>
            </a:endParaRPr>
          </a:p>
          <a:p>
            <a:pPr lvl="1">
              <a:spcBef>
                <a:spcPct val="10000"/>
              </a:spcBef>
            </a:pPr>
            <a:r>
              <a:rPr lang="en-IE" sz="1800" err="1">
                <a:solidFill>
                  <a:srgbClr val="000000"/>
                </a:solidFill>
                <a:hlinkClick r:id="rId4"/>
              </a:rPr>
              <a:t>Email:admin@lucancc.ie</a:t>
            </a:r>
            <a:endParaRPr lang="en-IE" sz="1800" err="1">
              <a:solidFill>
                <a:srgbClr val="000000"/>
              </a:solidFill>
              <a:cs typeface="Calibri"/>
            </a:endParaRPr>
          </a:p>
          <a:p>
            <a:pPr lvl="1">
              <a:spcBef>
                <a:spcPct val="10000"/>
              </a:spcBef>
            </a:pPr>
            <a:r>
              <a:rPr lang="en-IE" sz="1800">
                <a:solidFill>
                  <a:srgbClr val="000000"/>
                </a:solidFill>
              </a:rPr>
              <a:t>Phone: 016282077</a:t>
            </a:r>
            <a:endParaRPr lang="en-IE" sz="1800">
              <a:solidFill>
                <a:srgbClr val="000000"/>
              </a:solidFill>
              <a:cs typeface="Calibri"/>
            </a:endParaRPr>
          </a:p>
          <a:p>
            <a:pPr>
              <a:spcBef>
                <a:spcPct val="10000"/>
              </a:spcBef>
            </a:pPr>
            <a:r>
              <a:rPr lang="en-IE" sz="1800" b="1" i="1">
                <a:solidFill>
                  <a:srgbClr val="000000"/>
                </a:solidFill>
                <a:cs typeface="Calibri"/>
              </a:rPr>
              <a:t>Online &amp; Socials:</a:t>
            </a:r>
            <a:endParaRPr lang="en-IE" sz="1800" b="1" i="1">
              <a:solidFill>
                <a:srgbClr val="000000"/>
              </a:solidFill>
              <a:ea typeface="Calibri"/>
              <a:cs typeface="Calibri"/>
            </a:endParaRPr>
          </a:p>
          <a:p>
            <a:pPr lvl="1">
              <a:spcBef>
                <a:spcPct val="10000"/>
              </a:spcBef>
            </a:pPr>
            <a:r>
              <a:rPr lang="en-IE" sz="1600">
                <a:solidFill>
                  <a:srgbClr val="000000"/>
                </a:solidFill>
                <a:cs typeface="Calibri"/>
                <a:hlinkClick r:id="rId5"/>
              </a:rPr>
              <a:t>www.lucancc.ie</a:t>
            </a:r>
            <a:endParaRPr lang="en-IE" sz="1600">
              <a:solidFill>
                <a:srgbClr val="000000"/>
              </a:solidFill>
              <a:cs typeface="Calibri"/>
            </a:endParaRPr>
          </a:p>
          <a:p>
            <a:pPr lvl="1">
              <a:spcBef>
                <a:spcPct val="10000"/>
              </a:spcBef>
            </a:pPr>
            <a:r>
              <a:rPr lang="en-IE" sz="1600">
                <a:solidFill>
                  <a:srgbClr val="000000"/>
                </a:solidFill>
                <a:cs typeface="Calibri"/>
              </a:rPr>
              <a:t>@lucancc1 </a:t>
            </a:r>
            <a:endParaRPr lang="en-IE" sz="1600">
              <a:solidFill>
                <a:srgbClr val="000000"/>
              </a:solidFill>
              <a:ea typeface="Calibri"/>
              <a:cs typeface="Calibri"/>
            </a:endParaRPr>
          </a:p>
          <a:p>
            <a:pPr lvl="1">
              <a:spcBef>
                <a:spcPct val="10000"/>
              </a:spcBef>
            </a:pPr>
            <a:r>
              <a:rPr lang="en-IE" sz="1600">
                <a:solidFill>
                  <a:srgbClr val="000000"/>
                </a:solidFill>
                <a:cs typeface="Calibri"/>
              </a:rPr>
              <a:t>@lucancommcollege</a:t>
            </a:r>
            <a:endParaRPr lang="en-IE" sz="1600">
              <a:solidFill>
                <a:srgbClr val="000000"/>
              </a:solidFill>
              <a:ea typeface="Calibri"/>
              <a:cs typeface="Calibri"/>
            </a:endParaRPr>
          </a:p>
        </p:txBody>
      </p:sp>
      <p:sp>
        <p:nvSpPr>
          <p:cNvPr id="14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http://www.parentmail.co.uk/wp-content/uploads/2014/03/Discussi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890" r="24791"/>
          <a:stretch/>
        </p:blipFill>
        <p:spPr bwMode="auto">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022EBB-9D55-4B6D-A7CE-6BDD314802B8}"/>
              </a:ext>
            </a:extLst>
          </p:cNvPr>
          <p:cNvSpPr>
            <a:spLocks noGrp="1"/>
          </p:cNvSpPr>
          <p:nvPr>
            <p:ph type="sldNum" sz="quarter" idx="12"/>
          </p:nvPr>
        </p:nvSpPr>
        <p:spPr>
          <a:xfrm>
            <a:off x="8119447" y="6223702"/>
            <a:ext cx="428046" cy="314067"/>
          </a:xfrm>
        </p:spPr>
        <p:txBody>
          <a:bodyPr>
            <a:normAutofit/>
          </a:bodyPr>
          <a:lstStyle/>
          <a:p>
            <a:pPr>
              <a:spcAft>
                <a:spcPts val="600"/>
              </a:spcAft>
            </a:pPr>
            <a:fld id="{2149CDA5-2773-4B72-82C4-E514F7386FEB}" type="slidenum">
              <a:rPr lang="en-US" sz="1000">
                <a:solidFill>
                  <a:srgbClr val="FFFFFF"/>
                </a:solidFill>
              </a:rPr>
              <a:pPr>
                <a:spcAft>
                  <a:spcPts val="600"/>
                </a:spcAft>
              </a:pPr>
              <a:t>41</a:t>
            </a:fld>
            <a:endParaRPr lang="en-US" sz="1000">
              <a:solidFill>
                <a:srgbClr val="FFFFFF"/>
              </a:solidFill>
            </a:endParaRPr>
          </a:p>
        </p:txBody>
      </p:sp>
      <p:pic>
        <p:nvPicPr>
          <p:cNvPr id="3" name="Picture 3" descr="Logo, company name&#10;&#10;Description automatically generated">
            <a:extLst>
              <a:ext uri="{FF2B5EF4-FFF2-40B4-BE49-F238E27FC236}">
                <a16:creationId xmlns:a16="http://schemas.microsoft.com/office/drawing/2014/main" id="{FC9AF7FF-5F60-4DD9-A4DC-9A0EAC525AAA}"/>
              </a:ext>
            </a:extLst>
          </p:cNvPr>
          <p:cNvPicPr>
            <a:picLocks noChangeAspect="1"/>
          </p:cNvPicPr>
          <p:nvPr/>
        </p:nvPicPr>
        <p:blipFill>
          <a:blip r:embed="rId7"/>
          <a:stretch>
            <a:fillRect/>
          </a:stretch>
        </p:blipFill>
        <p:spPr>
          <a:xfrm>
            <a:off x="459499" y="6084553"/>
            <a:ext cx="344805" cy="334645"/>
          </a:xfrm>
          <a:prstGeom prst="rect">
            <a:avLst/>
          </a:prstGeom>
        </p:spPr>
      </p:pic>
      <p:pic>
        <p:nvPicPr>
          <p:cNvPr id="4" name="Picture 3" descr="A logo of a camera&#10;&#10;Description automatically generated">
            <a:extLst>
              <a:ext uri="{FF2B5EF4-FFF2-40B4-BE49-F238E27FC236}">
                <a16:creationId xmlns:a16="http://schemas.microsoft.com/office/drawing/2014/main" id="{10AB6846-D883-0148-9534-1620670295A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flipH="1">
            <a:off x="504398" y="6412323"/>
            <a:ext cx="264994" cy="269544"/>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A4288-8125-4B6D-8E48-057AA17A40A9}"/>
              </a:ext>
            </a:extLst>
          </p:cNvPr>
          <p:cNvSpPr>
            <a:spLocks noGrp="1"/>
          </p:cNvSpPr>
          <p:nvPr>
            <p:ph type="title"/>
          </p:nvPr>
        </p:nvSpPr>
        <p:spPr>
          <a:xfrm>
            <a:off x="4016216" y="552182"/>
            <a:ext cx="4499130" cy="3343135"/>
          </a:xfrm>
          <a:noFill/>
        </p:spPr>
        <p:txBody>
          <a:bodyPr vert="horz" lIns="91440" tIns="45720" rIns="91440" bIns="45720" rtlCol="0" anchor="b">
            <a:normAutofit/>
          </a:bodyPr>
          <a:lstStyle/>
          <a:p>
            <a:r>
              <a:rPr lang="en-US" sz="4500"/>
              <a:t>Time for your questions</a:t>
            </a:r>
          </a:p>
        </p:txBody>
      </p:sp>
      <p:pic>
        <p:nvPicPr>
          <p:cNvPr id="4" name="Picture 3">
            <a:extLst>
              <a:ext uri="{FF2B5EF4-FFF2-40B4-BE49-F238E27FC236}">
                <a16:creationId xmlns:a16="http://schemas.microsoft.com/office/drawing/2014/main" id="{9774F378-E84A-4E9E-838E-C59269C477B2}"/>
              </a:ext>
            </a:extLst>
          </p:cNvPr>
          <p:cNvPicPr>
            <a:picLocks noChangeAspect="1"/>
          </p:cNvPicPr>
          <p:nvPr/>
        </p:nvPicPr>
        <p:blipFill rotWithShape="1">
          <a:blip r:embed="rId2"/>
          <a:srcRect l="49703" r="9346" b="4"/>
          <a:stretch/>
        </p:blipFill>
        <p:spPr>
          <a:xfrm>
            <a:off x="20" y="10"/>
            <a:ext cx="3744733" cy="6857990"/>
          </a:xfrm>
          <a:prstGeom prst="rect">
            <a:avLst/>
          </a:prstGeom>
        </p:spPr>
      </p:pic>
      <p:sp>
        <p:nvSpPr>
          <p:cNvPr id="3" name="Slide Number Placeholder 2">
            <a:extLst>
              <a:ext uri="{FF2B5EF4-FFF2-40B4-BE49-F238E27FC236}">
                <a16:creationId xmlns:a16="http://schemas.microsoft.com/office/drawing/2014/main" id="{324D46CA-8546-7F0D-6486-41744FDE7612}"/>
              </a:ext>
            </a:extLst>
          </p:cNvPr>
          <p:cNvSpPr>
            <a:spLocks noGrp="1"/>
          </p:cNvSpPr>
          <p:nvPr>
            <p:ph type="sldNum" sz="quarter" idx="12"/>
          </p:nvPr>
        </p:nvSpPr>
        <p:spPr/>
        <p:txBody>
          <a:bodyPr/>
          <a:lstStyle/>
          <a:p>
            <a:fld id="{48F63A3B-78C7-47BE-AE5E-E10140E04643}" type="slidenum">
              <a:rPr lang="en-US" dirty="0"/>
              <a:t>42</a:t>
            </a:fld>
            <a:endParaRPr lang="en-GB"/>
          </a:p>
        </p:txBody>
      </p:sp>
    </p:spTree>
    <p:extLst>
      <p:ext uri="{BB962C8B-B14F-4D97-AF65-F5344CB8AC3E}">
        <p14:creationId xmlns:p14="http://schemas.microsoft.com/office/powerpoint/2010/main" val="16861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810781-01AB-44DB-B5D2-A0B99D6EAE79}"/>
              </a:ext>
            </a:extLst>
          </p:cNvPr>
          <p:cNvSpPr txBox="1"/>
          <p:nvPr/>
        </p:nvSpPr>
        <p:spPr>
          <a:xfrm>
            <a:off x="554175" y="4521074"/>
            <a:ext cx="3545920" cy="1292662"/>
          </a:xfrm>
          <a:prstGeom prst="rect">
            <a:avLst/>
          </a:prstGeom>
          <a:noFill/>
        </p:spPr>
        <p:txBody>
          <a:bodyPr wrap="square" lIns="91440" tIns="45720" rIns="91440" bIns="45720" rtlCol="0" anchor="t">
            <a:spAutoFit/>
          </a:bodyPr>
          <a:lstStyle/>
          <a:p>
            <a:r>
              <a:rPr lang="en-IE" sz="2400">
                <a:latin typeface="Arial"/>
                <a:cs typeface="Arial"/>
                <a:hlinkClick r:id="rId2"/>
              </a:rPr>
              <a:t>www.lucancc.ie</a:t>
            </a:r>
            <a:endParaRPr lang="en-IE" sz="2400">
              <a:latin typeface="Arial"/>
              <a:cs typeface="Arial"/>
            </a:endParaRPr>
          </a:p>
          <a:p>
            <a:pPr marL="285750" indent="-285750">
              <a:buFont typeface="Arial" panose="020B0604020202020204" pitchFamily="34" charset="0"/>
              <a:buChar char="•"/>
            </a:pPr>
            <a:r>
              <a:rPr lang="en-IE">
                <a:latin typeface="Arial"/>
                <a:cs typeface="Arial"/>
              </a:rPr>
              <a:t>Hover over Parents/Guardians </a:t>
            </a:r>
            <a:endParaRPr lang="en-IE"/>
          </a:p>
          <a:p>
            <a:pPr marL="285750" indent="-285750">
              <a:buFont typeface="Arial" panose="020B0604020202020204" pitchFamily="34" charset="0"/>
              <a:buChar char="•"/>
            </a:pPr>
            <a:r>
              <a:rPr lang="en-IE">
                <a:latin typeface="Arial"/>
                <a:cs typeface="Arial"/>
              </a:rPr>
              <a:t>Click Incoming First Years</a:t>
            </a:r>
          </a:p>
        </p:txBody>
      </p:sp>
      <p:sp>
        <p:nvSpPr>
          <p:cNvPr id="6" name="Rectangle 2">
            <a:extLst>
              <a:ext uri="{FF2B5EF4-FFF2-40B4-BE49-F238E27FC236}">
                <a16:creationId xmlns:a16="http://schemas.microsoft.com/office/drawing/2014/main" id="{473AD345-EDD1-43A1-A90C-DFE45450A157}"/>
              </a:ext>
            </a:extLst>
          </p:cNvPr>
          <p:cNvSpPr txBox="1">
            <a:spLocks noChangeArrowheads="1"/>
          </p:cNvSpPr>
          <p:nvPr/>
        </p:nvSpPr>
        <p:spPr>
          <a:xfrm>
            <a:off x="554175" y="170477"/>
            <a:ext cx="7588577" cy="646656"/>
          </a:xfrm>
          <a:prstGeom prst="rect">
            <a:avLst/>
          </a:prstGeom>
        </p:spPr>
        <p:txBody>
          <a:bodyPr lIns="91440" tIns="45720" rIns="91440" bIns="45720" anchor="t">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IE" b="1">
                <a:solidFill>
                  <a:srgbClr val="000000"/>
                </a:solidFill>
              </a:rPr>
              <a:t>Accessing the Online Information Pack</a:t>
            </a:r>
            <a:endParaRPr lang="en-GB" b="1">
              <a:solidFill>
                <a:srgbClr val="000000"/>
              </a:solidFill>
              <a:ea typeface="Calibri Light"/>
              <a:cs typeface="Calibri Light"/>
            </a:endParaRPr>
          </a:p>
        </p:txBody>
      </p:sp>
      <p:sp>
        <p:nvSpPr>
          <p:cNvPr id="2" name="Slide Number Placeholder 1">
            <a:extLst>
              <a:ext uri="{FF2B5EF4-FFF2-40B4-BE49-F238E27FC236}">
                <a16:creationId xmlns:a16="http://schemas.microsoft.com/office/drawing/2014/main" id="{2EAF4D44-0C4B-181B-A3BF-F01A20460279}"/>
              </a:ext>
            </a:extLst>
          </p:cNvPr>
          <p:cNvSpPr>
            <a:spLocks noGrp="1"/>
          </p:cNvSpPr>
          <p:nvPr>
            <p:ph type="sldNum" sz="quarter" idx="12"/>
          </p:nvPr>
        </p:nvSpPr>
        <p:spPr/>
        <p:txBody>
          <a:bodyPr/>
          <a:lstStyle/>
          <a:p>
            <a:fld id="{48F63A3B-78C7-47BE-AE5E-E10140E04643}" type="slidenum">
              <a:rPr lang="en-US" dirty="0"/>
              <a:t>5</a:t>
            </a:fld>
            <a:endParaRPr lang="en-GB"/>
          </a:p>
        </p:txBody>
      </p:sp>
      <p:pic>
        <p:nvPicPr>
          <p:cNvPr id="3" name="Picture 2">
            <a:extLst>
              <a:ext uri="{FF2B5EF4-FFF2-40B4-BE49-F238E27FC236}">
                <a16:creationId xmlns:a16="http://schemas.microsoft.com/office/drawing/2014/main" id="{6D2123C3-36B2-4683-9608-8F9FFF7E2260}"/>
              </a:ext>
            </a:extLst>
          </p:cNvPr>
          <p:cNvPicPr>
            <a:picLocks noChangeAspect="1"/>
          </p:cNvPicPr>
          <p:nvPr/>
        </p:nvPicPr>
        <p:blipFill rotWithShape="1">
          <a:blip r:embed="rId3"/>
          <a:srcRect t="11703"/>
          <a:stretch/>
        </p:blipFill>
        <p:spPr>
          <a:xfrm>
            <a:off x="1132007" y="817133"/>
            <a:ext cx="6665976" cy="3188203"/>
          </a:xfrm>
          <a:prstGeom prst="rect">
            <a:avLst/>
          </a:prstGeom>
        </p:spPr>
      </p:pic>
      <p:cxnSp>
        <p:nvCxnSpPr>
          <p:cNvPr id="7" name="Straight Arrow Connector 6">
            <a:extLst>
              <a:ext uri="{FF2B5EF4-FFF2-40B4-BE49-F238E27FC236}">
                <a16:creationId xmlns:a16="http://schemas.microsoft.com/office/drawing/2014/main" id="{75193E95-0ABB-41B6-82F9-3F697E38CF10}"/>
              </a:ext>
            </a:extLst>
          </p:cNvPr>
          <p:cNvCxnSpPr>
            <a:cxnSpLocks/>
            <a:stCxn id="4" idx="0"/>
          </p:cNvCxnSpPr>
          <p:nvPr/>
        </p:nvCxnSpPr>
        <p:spPr>
          <a:xfrm flipV="1">
            <a:off x="2327135" y="1523350"/>
            <a:ext cx="2946428" cy="2997724"/>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pic>
        <p:nvPicPr>
          <p:cNvPr id="8" name="Picture 7">
            <a:extLst>
              <a:ext uri="{FF2B5EF4-FFF2-40B4-BE49-F238E27FC236}">
                <a16:creationId xmlns:a16="http://schemas.microsoft.com/office/drawing/2014/main" id="{4031E58F-8707-E81B-2B39-F1EA2E977ADC}"/>
              </a:ext>
            </a:extLst>
          </p:cNvPr>
          <p:cNvPicPr>
            <a:picLocks noChangeAspect="1"/>
          </p:cNvPicPr>
          <p:nvPr/>
        </p:nvPicPr>
        <p:blipFill>
          <a:blip r:embed="rId4"/>
          <a:stretch>
            <a:fillRect/>
          </a:stretch>
        </p:blipFill>
        <p:spPr>
          <a:xfrm>
            <a:off x="4360688" y="4100525"/>
            <a:ext cx="4495161" cy="2566203"/>
          </a:xfrm>
          <a:prstGeom prst="rect">
            <a:avLst/>
          </a:prstGeom>
        </p:spPr>
      </p:pic>
    </p:spTree>
    <p:extLst>
      <p:ext uri="{BB962C8B-B14F-4D97-AF65-F5344CB8AC3E}">
        <p14:creationId xmlns:p14="http://schemas.microsoft.com/office/powerpoint/2010/main" val="189212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7"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92"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96" name="Freeform: Shape 9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Freeform: Shape 9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Freeform: Shape 9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Freeform: Shape 10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Freeform: Shape 10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2636433" cy="5340097"/>
          </a:xfrm>
        </p:spPr>
        <p:txBody>
          <a:bodyPr vert="horz" lIns="91440" tIns="45720" rIns="91440" bIns="45720" rtlCol="0" anchor="ctr">
            <a:normAutofit/>
          </a:bodyPr>
          <a:lstStyle/>
          <a:p>
            <a:r>
              <a:rPr lang="en-IE" sz="3900">
                <a:solidFill>
                  <a:schemeClr val="bg1"/>
                </a:solidFill>
              </a:rPr>
              <a:t>Online Information Pack – </a:t>
            </a:r>
            <a:br>
              <a:rPr lang="en-IE" sz="3900"/>
            </a:br>
            <a:endParaRPr lang="en-IE" sz="3900">
              <a:solidFill>
                <a:schemeClr val="bg1"/>
              </a:solidFill>
              <a:ea typeface="Calibri Light"/>
              <a:cs typeface="Calibri Light"/>
            </a:endParaRPr>
          </a:p>
        </p:txBody>
      </p:sp>
      <p:sp>
        <p:nvSpPr>
          <p:cNvPr id="4" name="Slide Number Placeholder 3">
            <a:extLst>
              <a:ext uri="{FF2B5EF4-FFF2-40B4-BE49-F238E27FC236}">
                <a16:creationId xmlns:a16="http://schemas.microsoft.com/office/drawing/2014/main" id="{208AD70E-F6FB-4A5C-B6CA-254DC73F91E7}"/>
              </a:ext>
            </a:extLst>
          </p:cNvPr>
          <p:cNvSpPr>
            <a:spLocks noGrp="1"/>
          </p:cNvSpPr>
          <p:nvPr>
            <p:ph type="sldNum" sz="quarter" idx="12"/>
          </p:nvPr>
        </p:nvSpPr>
        <p:spPr>
          <a:xfrm>
            <a:off x="8661654" y="6217920"/>
            <a:ext cx="480060" cy="640080"/>
          </a:xfrm>
        </p:spPr>
        <p:txBody>
          <a:bodyPr>
            <a:normAutofit/>
          </a:bodyPr>
          <a:lstStyle/>
          <a:p>
            <a:pPr algn="ctr">
              <a:spcAft>
                <a:spcPts val="600"/>
              </a:spcAft>
            </a:pPr>
            <a:fld id="{2149CDA5-2773-4B72-82C4-E514F7386FEB}" type="slidenum">
              <a:rPr lang="en-US" sz="1400">
                <a:solidFill>
                  <a:schemeClr val="tx2"/>
                </a:solidFill>
              </a:rPr>
              <a:pPr algn="ctr">
                <a:spcAft>
                  <a:spcPts val="600"/>
                </a:spcAft>
              </a:pPr>
              <a:t>6</a:t>
            </a:fld>
            <a:endParaRPr lang="en-US" sz="1400">
              <a:solidFill>
                <a:schemeClr val="tx2"/>
              </a:solidFill>
            </a:endParaRPr>
          </a:p>
        </p:txBody>
      </p:sp>
      <p:graphicFrame>
        <p:nvGraphicFramePr>
          <p:cNvPr id="11" name="Content Placeholder 2">
            <a:extLst>
              <a:ext uri="{FF2B5EF4-FFF2-40B4-BE49-F238E27FC236}">
                <a16:creationId xmlns:a16="http://schemas.microsoft.com/office/drawing/2014/main" id="{99D379C3-68F3-42C6-9BDC-1A78D3C10BED}"/>
              </a:ext>
            </a:extLst>
          </p:cNvPr>
          <p:cNvGraphicFramePr>
            <a:graphicFrameLocks noGrp="1"/>
          </p:cNvGraphicFramePr>
          <p:nvPr>
            <p:ph idx="1"/>
            <p:extLst>
              <p:ext uri="{D42A27DB-BD31-4B8C-83A1-F6EECF244321}">
                <p14:modId xmlns:p14="http://schemas.microsoft.com/office/powerpoint/2010/main" val="3779698651"/>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180" y="353804"/>
            <a:ext cx="4939868" cy="2770746"/>
          </a:xfrm>
        </p:spPr>
        <p:txBody>
          <a:bodyPr anchor="b">
            <a:normAutofit fontScale="90000"/>
          </a:bodyPr>
          <a:lstStyle/>
          <a:p>
            <a:br>
              <a:rPr lang="en-IE" sz="3600" b="1"/>
            </a:br>
            <a:br>
              <a:rPr lang="en-IE" sz="3600" b="1"/>
            </a:br>
            <a:r>
              <a:rPr lang="en-IE" sz="3600" b="1"/>
              <a:t>Online Information for Incoming First Years: </a:t>
            </a:r>
            <a:br>
              <a:rPr lang="en-IE" sz="3600"/>
            </a:br>
            <a:br>
              <a:rPr lang="en-IE" sz="3600"/>
            </a:br>
            <a:r>
              <a:rPr lang="en-IE" sz="2700" i="1"/>
              <a:t>www.lucancc.ie  -&gt; Parents/Guardians </a:t>
            </a:r>
            <a:br>
              <a:rPr lang="en-IE" sz="2700" i="1"/>
            </a:br>
            <a:r>
              <a:rPr lang="en-IE" sz="2700" i="1"/>
              <a:t>-&gt; Incoming First Years</a:t>
            </a:r>
            <a:r>
              <a:rPr lang="en-IE" sz="3600" i="1"/>
              <a:t> </a:t>
            </a:r>
            <a:endParaRPr lang="en-IE" sz="3600" i="1">
              <a:ea typeface="Calibri Light"/>
              <a:cs typeface="Calibri Light"/>
            </a:endParaRPr>
          </a:p>
        </p:txBody>
      </p:sp>
      <p:sp>
        <p:nvSpPr>
          <p:cNvPr id="7" name="Content Placeholder 6">
            <a:extLst>
              <a:ext uri="{FF2B5EF4-FFF2-40B4-BE49-F238E27FC236}">
                <a16:creationId xmlns:a16="http://schemas.microsoft.com/office/drawing/2014/main" id="{778FC8A3-97A9-46AF-B526-53C9E3BC8ECD}"/>
              </a:ext>
            </a:extLst>
          </p:cNvPr>
          <p:cNvSpPr>
            <a:spLocks noGrp="1"/>
          </p:cNvSpPr>
          <p:nvPr>
            <p:ph idx="1"/>
          </p:nvPr>
        </p:nvSpPr>
        <p:spPr>
          <a:xfrm>
            <a:off x="3705180" y="3127188"/>
            <a:ext cx="4939867" cy="3597285"/>
          </a:xfrm>
        </p:spPr>
        <p:txBody>
          <a:bodyPr vert="horz" lIns="91440" tIns="45720" rIns="91440" bIns="45720" rtlCol="0" anchor="t">
            <a:normAutofit fontScale="92500"/>
          </a:bodyPr>
          <a:lstStyle/>
          <a:p>
            <a:pPr marL="342900" indent="-342900"/>
            <a:r>
              <a:rPr lang="en-IE" sz="2400">
                <a:latin typeface="Arial"/>
                <a:cs typeface="Arial"/>
              </a:rPr>
              <a:t>Health survey (for medical conditions)</a:t>
            </a:r>
            <a:endParaRPr lang="en-US" sz="2400">
              <a:latin typeface="Calibri" panose="020F0502020204030204"/>
              <a:ea typeface="Calibri" panose="020F0502020204030204"/>
              <a:cs typeface="Calibri" panose="020F0502020204030204"/>
            </a:endParaRPr>
          </a:p>
          <a:p>
            <a:pPr marL="342900" indent="-342900"/>
            <a:r>
              <a:rPr lang="en-IE" sz="2400">
                <a:latin typeface="Arial"/>
                <a:cs typeface="Arial"/>
              </a:rPr>
              <a:t>Lockers &amp; Voluntary Contribution</a:t>
            </a:r>
            <a:endParaRPr lang="en-US" sz="2400">
              <a:latin typeface="Calibri"/>
              <a:ea typeface="Calibri"/>
              <a:cs typeface="Calibri"/>
            </a:endParaRPr>
          </a:p>
          <a:p>
            <a:pPr marL="342900" indent="-342900"/>
            <a:r>
              <a:rPr lang="en-IE" sz="2400">
                <a:latin typeface="Arial"/>
                <a:cs typeface="Arial"/>
              </a:rPr>
              <a:t>Advice from other parents</a:t>
            </a:r>
            <a:endParaRPr lang="en-IE" sz="2400">
              <a:latin typeface="Arial"/>
              <a:ea typeface="Calibri" panose="020F0502020204030204"/>
              <a:cs typeface="Arial"/>
            </a:endParaRPr>
          </a:p>
          <a:p>
            <a:pPr marL="342900" indent="-342900"/>
            <a:r>
              <a:rPr lang="en-IE" sz="2400">
                <a:latin typeface="Arial"/>
                <a:cs typeface="Arial"/>
              </a:rPr>
              <a:t>Child Protection Guidelines </a:t>
            </a:r>
            <a:endParaRPr lang="en-IE" sz="2400">
              <a:latin typeface="Arial"/>
              <a:ea typeface="Calibri" panose="020F0502020204030204"/>
              <a:cs typeface="Arial"/>
            </a:endParaRPr>
          </a:p>
          <a:p>
            <a:pPr marL="342900" indent="-342900"/>
            <a:r>
              <a:rPr lang="en-IE" sz="2400">
                <a:latin typeface="Arial"/>
                <a:cs typeface="Arial"/>
              </a:rPr>
              <a:t>Religious Education &amp; Wellbeing subjects explanation</a:t>
            </a:r>
          </a:p>
          <a:p>
            <a:pPr marL="342900" indent="-342900"/>
            <a:r>
              <a:rPr lang="en-IE" sz="2400">
                <a:latin typeface="Arial"/>
                <a:ea typeface="Calibri"/>
                <a:cs typeface="Arial"/>
              </a:rPr>
              <a:t>Frequently</a:t>
            </a:r>
            <a:r>
              <a:rPr lang="en-IE" sz="2400">
                <a:latin typeface="Arial"/>
                <a:ea typeface="+mn-lt"/>
                <a:cs typeface="Arial"/>
              </a:rPr>
              <a:t> Asked Questions section</a:t>
            </a:r>
          </a:p>
          <a:p>
            <a:pPr marL="285750" indent="-285750">
              <a:buFont typeface="Arial" panose="020B0604020202020204" pitchFamily="34" charset="0"/>
              <a:buChar char="•"/>
            </a:pPr>
            <a:endParaRPr lang="en-IE" sz="1700">
              <a:latin typeface="Arial"/>
              <a:ea typeface="+mn-lt"/>
              <a:cs typeface="Arial"/>
            </a:endParaRPr>
          </a:p>
        </p:txBody>
      </p:sp>
      <p:pic>
        <p:nvPicPr>
          <p:cNvPr id="8" name="Picture 8" descr="A group of people sitting at a desk&#10;&#10;Description automatically generated">
            <a:extLst>
              <a:ext uri="{FF2B5EF4-FFF2-40B4-BE49-F238E27FC236}">
                <a16:creationId xmlns:a16="http://schemas.microsoft.com/office/drawing/2014/main" id="{F3EA79E7-07E8-492C-A449-2789993E3C45}"/>
              </a:ext>
            </a:extLst>
          </p:cNvPr>
          <p:cNvPicPr>
            <a:picLocks noChangeAspect="1"/>
          </p:cNvPicPr>
          <p:nvPr/>
        </p:nvPicPr>
        <p:blipFill rotWithShape="1">
          <a:blip r:embed="rId2"/>
          <a:srcRect l="6601" r="21998"/>
          <a:stretch/>
        </p:blipFill>
        <p:spPr>
          <a:xfrm>
            <a:off x="20" y="10"/>
            <a:ext cx="3476673"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71A5D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08AD70E-F6FB-4A5C-B6CA-254DC73F91E7}"/>
              </a:ext>
            </a:extLst>
          </p:cNvPr>
          <p:cNvSpPr>
            <a:spLocks noGrp="1"/>
          </p:cNvSpPr>
          <p:nvPr>
            <p:ph type="sldNum" sz="quarter" idx="12"/>
          </p:nvPr>
        </p:nvSpPr>
        <p:spPr>
          <a:xfrm>
            <a:off x="7625281" y="6356350"/>
            <a:ext cx="890069" cy="365125"/>
          </a:xfrm>
        </p:spPr>
        <p:txBody>
          <a:bodyPr>
            <a:normAutofit/>
          </a:bodyPr>
          <a:lstStyle/>
          <a:p>
            <a:pPr>
              <a:spcAft>
                <a:spcPts val="600"/>
              </a:spcAft>
            </a:pPr>
            <a:fld id="{2149CDA5-2773-4B72-82C4-E514F7386FEB}" type="slidenum">
              <a:rPr lang="en-US"/>
              <a:pPr>
                <a:spcAft>
                  <a:spcPts val="600"/>
                </a:spcAft>
              </a:pPr>
              <a:t>7</a:t>
            </a:fld>
            <a:endParaRPr lang="en-US"/>
          </a:p>
        </p:txBody>
      </p:sp>
    </p:spTree>
    <p:extLst>
      <p:ext uri="{BB962C8B-B14F-4D97-AF65-F5344CB8AC3E}">
        <p14:creationId xmlns:p14="http://schemas.microsoft.com/office/powerpoint/2010/main" val="112755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13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1" name="Picture 14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2" name="Title 1"/>
          <p:cNvSpPr>
            <a:spLocks noGrp="1"/>
          </p:cNvSpPr>
          <p:nvPr>
            <p:ph type="title"/>
          </p:nvPr>
        </p:nvSpPr>
        <p:spPr>
          <a:xfrm>
            <a:off x="2891158" y="215685"/>
            <a:ext cx="5799919" cy="994604"/>
          </a:xfrm>
          <a:ln w="57150">
            <a:solidFill>
              <a:srgbClr val="0070C0"/>
            </a:solidFill>
          </a:ln>
        </p:spPr>
        <p:txBody>
          <a:bodyPr>
            <a:normAutofit/>
          </a:bodyPr>
          <a:lstStyle/>
          <a:p>
            <a:r>
              <a:rPr lang="en-US" err="1">
                <a:solidFill>
                  <a:srgbClr val="000000"/>
                </a:solidFill>
              </a:rPr>
              <a:t>Líonra</a:t>
            </a:r>
            <a:r>
              <a:rPr lang="en-US">
                <a:solidFill>
                  <a:srgbClr val="000000"/>
                </a:solidFill>
              </a:rPr>
              <a:t> – Student Leaders</a:t>
            </a:r>
          </a:p>
        </p:txBody>
      </p:sp>
      <p:sp>
        <p:nvSpPr>
          <p:cNvPr id="14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050" name="Picture 2" descr="Gluais"/>
          <p:cNvPicPr>
            <a:picLocks noChangeAspect="1" noChangeArrowheads="1"/>
          </p:cNvPicPr>
          <p:nvPr/>
        </p:nvPicPr>
        <p:blipFill rotWithShape="1">
          <a:blip r:embed="rId3">
            <a:extLst>
              <a:ext uri="{28A0092B-C50C-407E-A947-70E740481C1C}">
                <a14:useLocalDpi xmlns:a14="http://schemas.microsoft.com/office/drawing/2010/main" val="0"/>
              </a:ext>
            </a:extLst>
          </a:blip>
          <a:srcRect l="851" r="61476" b="1"/>
          <a:stretch/>
        </p:blipFill>
        <p:spPr bwMode="auto">
          <a:xfrm>
            <a:off x="548455" y="2116042"/>
            <a:ext cx="3061697" cy="29527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0579" y="1468363"/>
            <a:ext cx="4308403" cy="4903301"/>
          </a:xfrm>
        </p:spPr>
        <p:txBody>
          <a:bodyPr vert="horz" lIns="91440" tIns="45720" rIns="91440" bIns="45720" rtlCol="0" anchor="ctr">
            <a:noAutofit/>
          </a:bodyPr>
          <a:lstStyle/>
          <a:p>
            <a:pPr>
              <a:buClr>
                <a:srgbClr val="C8B514"/>
              </a:buClr>
            </a:pPr>
            <a:r>
              <a:rPr lang="en-IE" sz="3200">
                <a:solidFill>
                  <a:srgbClr val="000000"/>
                </a:solidFill>
                <a:latin typeface="+mj-lt"/>
                <a:ea typeface="+mj-ea"/>
                <a:cs typeface="+mj-cs"/>
              </a:rPr>
              <a:t>Team of 5th year students supporting first year transition</a:t>
            </a:r>
            <a:endParaRPr lang="en-IE" sz="3200">
              <a:solidFill>
                <a:srgbClr val="000000"/>
              </a:solidFill>
              <a:latin typeface="+mj-lt"/>
              <a:ea typeface="Calibri Light" panose="020F0302020204030204"/>
              <a:cs typeface="Calibri Light"/>
            </a:endParaRPr>
          </a:p>
          <a:p>
            <a:pPr>
              <a:buClr>
                <a:srgbClr val="C8B514"/>
              </a:buClr>
            </a:pPr>
            <a:r>
              <a:rPr lang="en-IE" sz="3200">
                <a:solidFill>
                  <a:srgbClr val="000000"/>
                </a:solidFill>
                <a:latin typeface="+mj-lt"/>
                <a:ea typeface="+mj-ea"/>
                <a:cs typeface="+mj-cs"/>
              </a:rPr>
              <a:t>Building relationships with students in first year</a:t>
            </a:r>
            <a:endParaRPr lang="en-IE" sz="3200">
              <a:solidFill>
                <a:srgbClr val="000000"/>
              </a:solidFill>
              <a:latin typeface="+mj-lt"/>
              <a:ea typeface="+mj-ea"/>
              <a:cs typeface="Calibri Light"/>
            </a:endParaRPr>
          </a:p>
          <a:p>
            <a:pPr>
              <a:buClr>
                <a:srgbClr val="C8B514"/>
              </a:buClr>
            </a:pPr>
            <a:r>
              <a:rPr lang="en-IE" sz="3200">
                <a:solidFill>
                  <a:srgbClr val="000000"/>
                </a:solidFill>
                <a:latin typeface="+mj-lt"/>
                <a:ea typeface="+mj-ea"/>
                <a:cs typeface="+mj-cs"/>
              </a:rPr>
              <a:t>Organising first year events</a:t>
            </a:r>
          </a:p>
          <a:p>
            <a:pPr>
              <a:buClr>
                <a:srgbClr val="C8B514"/>
              </a:buClr>
            </a:pPr>
            <a:r>
              <a:rPr lang="en-IE" sz="3200">
                <a:solidFill>
                  <a:srgbClr val="000000"/>
                </a:solidFill>
                <a:latin typeface="+mj-lt"/>
                <a:ea typeface="Calibri Light"/>
                <a:cs typeface="Calibri Light"/>
              </a:rPr>
              <a:t>Outline more &amp; meet the </a:t>
            </a:r>
            <a:r>
              <a:rPr lang="en-IE" sz="3200" err="1">
                <a:solidFill>
                  <a:srgbClr val="000000"/>
                </a:solidFill>
                <a:latin typeface="+mj-lt"/>
                <a:ea typeface="Calibri Light"/>
                <a:cs typeface="Calibri Light"/>
              </a:rPr>
              <a:t>Líonra</a:t>
            </a:r>
            <a:r>
              <a:rPr lang="en-IE" sz="3200">
                <a:solidFill>
                  <a:srgbClr val="000000"/>
                </a:solidFill>
                <a:latin typeface="+mj-lt"/>
                <a:ea typeface="Calibri Light"/>
                <a:cs typeface="Calibri Light"/>
              </a:rPr>
              <a:t> team in Sep 26.</a:t>
            </a:r>
          </a:p>
        </p:txBody>
      </p:sp>
      <p:sp>
        <p:nvSpPr>
          <p:cNvPr id="4" name="Slide Number Placeholder 3">
            <a:extLst>
              <a:ext uri="{FF2B5EF4-FFF2-40B4-BE49-F238E27FC236}">
                <a16:creationId xmlns:a16="http://schemas.microsoft.com/office/drawing/2014/main" id="{67D34D9B-DABA-4452-B707-03577C96EE6B}"/>
              </a:ext>
            </a:extLst>
          </p:cNvPr>
          <p:cNvSpPr>
            <a:spLocks noGrp="1"/>
          </p:cNvSpPr>
          <p:nvPr>
            <p:ph type="sldNum" sz="quarter" idx="12"/>
          </p:nvPr>
        </p:nvSpPr>
        <p:spPr>
          <a:xfrm>
            <a:off x="8267450" y="6372752"/>
            <a:ext cx="428046" cy="235550"/>
          </a:xfrm>
        </p:spPr>
        <p:txBody>
          <a:bodyPr>
            <a:normAutofit/>
          </a:bodyPr>
          <a:lstStyle/>
          <a:p>
            <a:pPr>
              <a:spcAft>
                <a:spcPts val="600"/>
              </a:spcAft>
            </a:pPr>
            <a:fld id="{2149CDA5-2773-4B72-82C4-E514F7386FEB}" type="slidenum">
              <a:rPr lang="en-US" sz="825">
                <a:solidFill>
                  <a:srgbClr val="898989"/>
                </a:solidFill>
              </a:rPr>
              <a:pPr>
                <a:spcAft>
                  <a:spcPts val="600"/>
                </a:spcAft>
              </a:pPr>
              <a:t>8</a:t>
            </a:fld>
            <a:endParaRPr lang="en-US" sz="825">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308" name="Rectangle 14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211207" y="640823"/>
            <a:ext cx="2900157" cy="5542508"/>
          </a:xfrm>
        </p:spPr>
        <p:txBody>
          <a:bodyPr anchor="ctr">
            <a:normAutofit/>
          </a:bodyPr>
          <a:lstStyle/>
          <a:p>
            <a:r>
              <a:rPr lang="en-IE"/>
              <a:t>Incoming Assessment Tests </a:t>
            </a:r>
            <a:endParaRPr lang="en-IE">
              <a:cs typeface="Calibri Light"/>
            </a:endParaRPr>
          </a:p>
        </p:txBody>
      </p:sp>
      <p:sp>
        <p:nvSpPr>
          <p:cNvPr id="1230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 name="csX0" fmla="*/ 0 w 5410200"/>
              <a:gd name="csY0" fmla="*/ 0 h 13716"/>
              <a:gd name="csX1" fmla="*/ 622173 w 5410200"/>
              <a:gd name="csY1" fmla="*/ 0 h 13716"/>
              <a:gd name="csX2" fmla="*/ 1136142 w 5410200"/>
              <a:gd name="csY2" fmla="*/ 0 h 13716"/>
              <a:gd name="csX3" fmla="*/ 1920621 w 5410200"/>
              <a:gd name="csY3" fmla="*/ 0 h 13716"/>
              <a:gd name="csX4" fmla="*/ 2542794 w 5410200"/>
              <a:gd name="csY4" fmla="*/ 0 h 13716"/>
              <a:gd name="csX5" fmla="*/ 3164967 w 5410200"/>
              <a:gd name="csY5" fmla="*/ 0 h 13716"/>
              <a:gd name="csX6" fmla="*/ 3949446 w 5410200"/>
              <a:gd name="csY6" fmla="*/ 0 h 13716"/>
              <a:gd name="csX7" fmla="*/ 4517517 w 5410200"/>
              <a:gd name="csY7" fmla="*/ 0 h 13716"/>
              <a:gd name="csX8" fmla="*/ 5410200 w 5410200"/>
              <a:gd name="csY8" fmla="*/ 0 h 13716"/>
              <a:gd name="csX9" fmla="*/ 5410200 w 5410200"/>
              <a:gd name="csY9" fmla="*/ 13716 h 13716"/>
              <a:gd name="csX10" fmla="*/ 4842129 w 5410200"/>
              <a:gd name="csY10" fmla="*/ 13716 h 13716"/>
              <a:gd name="csX11" fmla="*/ 4165854 w 5410200"/>
              <a:gd name="csY11" fmla="*/ 13716 h 13716"/>
              <a:gd name="csX12" fmla="*/ 3543681 w 5410200"/>
              <a:gd name="csY12" fmla="*/ 13716 h 13716"/>
              <a:gd name="csX13" fmla="*/ 2759202 w 5410200"/>
              <a:gd name="csY13" fmla="*/ 13716 h 13716"/>
              <a:gd name="csX14" fmla="*/ 1974723 w 5410200"/>
              <a:gd name="csY14" fmla="*/ 13716 h 13716"/>
              <a:gd name="csX15" fmla="*/ 1406652 w 5410200"/>
              <a:gd name="csY15" fmla="*/ 13716 h 13716"/>
              <a:gd name="csX16" fmla="*/ 730377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7E907B8-A82A-4A8F-904C-53FFC85894B0}"/>
              </a:ext>
            </a:extLst>
          </p:cNvPr>
          <p:cNvSpPr>
            <a:spLocks noGrp="1"/>
          </p:cNvSpPr>
          <p:nvPr>
            <p:ph type="sldNum" sz="quarter" idx="12"/>
          </p:nvPr>
        </p:nvSpPr>
        <p:spPr>
          <a:xfrm>
            <a:off x="6457950" y="6356350"/>
            <a:ext cx="2057400" cy="365125"/>
          </a:xfrm>
        </p:spPr>
        <p:txBody>
          <a:bodyPr>
            <a:normAutofit/>
          </a:bodyPr>
          <a:lstStyle/>
          <a:p>
            <a:pPr>
              <a:spcAft>
                <a:spcPts val="600"/>
              </a:spcAft>
            </a:pPr>
            <a:fld id="{2149CDA5-2773-4B72-82C4-E514F7386FEB}" type="slidenum">
              <a:rPr lang="en-US"/>
              <a:pPr>
                <a:spcAft>
                  <a:spcPts val="600"/>
                </a:spcAft>
              </a:pPr>
              <a:t>9</a:t>
            </a:fld>
            <a:endParaRPr lang="en-US"/>
          </a:p>
        </p:txBody>
      </p:sp>
      <p:graphicFrame>
        <p:nvGraphicFramePr>
          <p:cNvPr id="12310" name="Rectangle 3">
            <a:extLst>
              <a:ext uri="{FF2B5EF4-FFF2-40B4-BE49-F238E27FC236}">
                <a16:creationId xmlns:a16="http://schemas.microsoft.com/office/drawing/2014/main" id="{B10E99EB-FF28-4322-89EE-ADFE3E066758}"/>
              </a:ext>
            </a:extLst>
          </p:cNvPr>
          <p:cNvGraphicFramePr>
            <a:graphicFrameLocks noGrp="1"/>
          </p:cNvGraphicFramePr>
          <p:nvPr>
            <p:ph idx="1"/>
            <p:extLst>
              <p:ext uri="{D42A27DB-BD31-4B8C-83A1-F6EECF244321}">
                <p14:modId xmlns:p14="http://schemas.microsoft.com/office/powerpoint/2010/main" val="718726877"/>
              </p:ext>
            </p:extLst>
          </p:nvPr>
        </p:nvGraphicFramePr>
        <p:xfrm>
          <a:off x="3343553" y="275728"/>
          <a:ext cx="5595035" cy="626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556DB2492B7E439F9037858AB76BE5" ma:contentTypeVersion="17" ma:contentTypeDescription="Create a new document." ma:contentTypeScope="" ma:versionID="960dace90c66ae06efc0aa9a1315d489">
  <xsd:schema xmlns:xsd="http://www.w3.org/2001/XMLSchema" xmlns:xs="http://www.w3.org/2001/XMLSchema" xmlns:p="http://schemas.microsoft.com/office/2006/metadata/properties" xmlns:ns2="e85f1c64-4dd9-4355-a746-cdeee2315e71" xmlns:ns3="e66324dd-0557-450c-aae0-d31521cc9c38" targetNamespace="http://schemas.microsoft.com/office/2006/metadata/properties" ma:root="true" ma:fieldsID="56d6e21ca791252aded6939378fee011" ns2:_="" ns3:_="">
    <xsd:import namespace="e85f1c64-4dd9-4355-a746-cdeee2315e71"/>
    <xsd:import namespace="e66324dd-0557-450c-aae0-d31521cc9c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f1c64-4dd9-4355-a746-cdeee2315e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6b08fa3-7059-4974-bd36-3d07f302952d}" ma:internalName="TaxCatchAll" ma:showField="CatchAllData" ma:web="e85f1c64-4dd9-4355-a746-cdeee2315e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6324dd-0557-450c-aae0-d31521cc9c3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7409d6-5499-404b-bede-2d1baf3f487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5f1c64-4dd9-4355-a746-cdeee2315e71" xsi:nil="true"/>
    <lcf76f155ced4ddcb4097134ff3c332f xmlns="e66324dd-0557-450c-aae0-d31521cc9c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0B7828-CB68-4E6F-B320-EC53BF0CB75B}">
  <ds:schemaRefs>
    <ds:schemaRef ds:uri="e66324dd-0557-450c-aae0-d31521cc9c38"/>
    <ds:schemaRef ds:uri="e85f1c64-4dd9-4355-a746-cdeee2315e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240174-BF38-4D7C-AD46-E404501E51B9}">
  <ds:schemaRefs>
    <ds:schemaRef ds:uri="http://schemas.microsoft.com/sharepoint/v3/contenttype/forms"/>
  </ds:schemaRefs>
</ds:datastoreItem>
</file>

<file path=customXml/itemProps3.xml><?xml version="1.0" encoding="utf-8"?>
<ds:datastoreItem xmlns:ds="http://schemas.openxmlformats.org/officeDocument/2006/customXml" ds:itemID="{123BB484-A0FE-4574-8F94-F34045D22E05}">
  <ds:schemaRefs>
    <ds:schemaRef ds:uri="e66324dd-0557-450c-aae0-d31521cc9c38"/>
    <ds:schemaRef ds:uri="e85f1c64-4dd9-4355-a746-cdeee2315e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b170d26-a298-4fcb-93e8-f72c55c78d0a}" enabled="1" method="Standard" siteId="{3ed6c8f5-4c16-44ad-9eed-60f851834a84}" contentBits="0"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42</Slides>
  <Notes>15</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INTRODUCING Lucan Community College</vt:lpstr>
      <vt:lpstr>Presenter 1</vt:lpstr>
      <vt:lpstr>Purpose of Information Evening</vt:lpstr>
      <vt:lpstr>Part 1:</vt:lpstr>
      <vt:lpstr>PowerPoint Presentation</vt:lpstr>
      <vt:lpstr>Online Information Pack –  </vt:lpstr>
      <vt:lpstr>  Online Information for Incoming First Years:   www.lucancc.ie  -&gt; Parents/Guardians  -&gt; Incoming First Years </vt:lpstr>
      <vt:lpstr>Líonra – Student Leaders</vt:lpstr>
      <vt:lpstr>Incoming Assessment Tests </vt:lpstr>
      <vt:lpstr>Attendance and punctuality </vt:lpstr>
      <vt:lpstr>Uniform</vt:lpstr>
      <vt:lpstr>Uniform overview</vt:lpstr>
      <vt:lpstr>Tip 2:  Communication</vt:lpstr>
      <vt:lpstr>Reporting on Progress</vt:lpstr>
      <vt:lpstr>Tips for incoming parents &amp; students</vt:lpstr>
      <vt:lpstr>Tip 1: Books/ equipment</vt:lpstr>
      <vt:lpstr>Tip 3: Lunch/travel</vt:lpstr>
      <vt:lpstr>Presenter 2</vt:lpstr>
      <vt:lpstr>Agenda - Part 2 – K. Mc Gowan</vt:lpstr>
      <vt:lpstr> School APP</vt:lpstr>
      <vt:lpstr>Formation of classes </vt:lpstr>
      <vt:lpstr>Subject levels for Junior Cycle</vt:lpstr>
      <vt:lpstr>Choosing your Option Subjects – the Process</vt:lpstr>
      <vt:lpstr>1st Year Subjects September 2025:</vt:lpstr>
      <vt:lpstr>Online Options process</vt:lpstr>
      <vt:lpstr>Screenshot of VSware Options</vt:lpstr>
      <vt:lpstr>Sample Of Timetabled Options</vt:lpstr>
      <vt:lpstr>Important points about options process</vt:lpstr>
      <vt:lpstr>Inclusion: Additional Education Needs (AEN)</vt:lpstr>
      <vt:lpstr>PowerPoint Presentation</vt:lpstr>
      <vt:lpstr>Inclusion: Students with English as an Additional  Language (EAL)</vt:lpstr>
      <vt:lpstr>Presenter 3</vt:lpstr>
      <vt:lpstr>PowerPoint Presentation</vt:lpstr>
      <vt:lpstr>Patron: Dublin &amp; Dún Laoghaire Education and Training Board</vt:lpstr>
      <vt:lpstr>Mission, Ethos and Aims</vt:lpstr>
      <vt:lpstr>About what we offer</vt:lpstr>
      <vt:lpstr>Recent Lucan CC Inspection Reports</vt:lpstr>
      <vt:lpstr>School Policies</vt:lpstr>
      <vt:lpstr>Our Behaviour Policy</vt:lpstr>
      <vt:lpstr>Finances</vt:lpstr>
      <vt:lpstr>Communication for Parents/Guardians</vt:lpstr>
      <vt:lpstr>Time for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Lucan Community College</dc:title>
  <dc:creator>Diane Birnie</dc:creator>
  <cp:revision>1</cp:revision>
  <dcterms:created xsi:type="dcterms:W3CDTF">2021-01-17T23:09:30Z</dcterms:created>
  <dcterms:modified xsi:type="dcterms:W3CDTF">2026-01-19T17:55:02Z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0x01010018556DB2492B7E439F9037858AB76BE5</vt:lpwstr>
  </property>
  <property fmtid="{D5CDD505-2E9C-101B-9397-08002B2CF9AE}" pid="3" name="MSIP_Label_bb170d26-a298-4fcb-93e8-f72c55c78d0a_Enabled">
    <vt:lpwstr>true</vt:lpwstr>
  </property>
  <property fmtid="{D5CDD505-2E9C-101B-9397-08002B2CF9AE}" pid="4" name="MSIP_Label_bb170d26-a298-4fcb-93e8-f72c55c78d0a_SetDate">
    <vt:lpwstr>2023-01-08T17:56:38Z</vt:lpwstr>
  </property>
  <property fmtid="{D5CDD505-2E9C-101B-9397-08002B2CF9AE}" pid="5" name="MSIP_Label_bb170d26-a298-4fcb-93e8-f72c55c78d0a_Method">
    <vt:lpwstr>Standard</vt:lpwstr>
  </property>
  <property fmtid="{D5CDD505-2E9C-101B-9397-08002B2CF9AE}" pid="6" name="MSIP_Label_bb170d26-a298-4fcb-93e8-f72c55c78d0a_Name">
    <vt:lpwstr>defa4170-0d19-0005-0004-bc88714345d2</vt:lpwstr>
  </property>
  <property fmtid="{D5CDD505-2E9C-101B-9397-08002B2CF9AE}" pid="7" name="MSIP_Label_bb170d26-a298-4fcb-93e8-f72c55c78d0a_SiteId">
    <vt:lpwstr>3ed6c8f5-4c16-44ad-9eed-60f851834a84</vt:lpwstr>
  </property>
  <property fmtid="{D5CDD505-2E9C-101B-9397-08002B2CF9AE}" pid="8" name="MSIP_Label_bb170d26-a298-4fcb-93e8-f72c55c78d0a_ActionId">
    <vt:lpwstr>46d05bed-cfc0-4bf0-9375-2d1ca0295b66</vt:lpwstr>
  </property>
  <property fmtid="{D5CDD505-2E9C-101B-9397-08002B2CF9AE}" pid="9" name="MSIP_Label_bb170d26-a298-4fcb-93e8-f72c55c78d0a_ContentBits">
    <vt:lpwstr>0</vt:lpwstr>
  </property>
</Properties>
</file>