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6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7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8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9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0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3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4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0" r:id="rId4"/>
    <p:sldMasterId id="2147483837" r:id="rId5"/>
  </p:sldMasterIdLst>
  <p:notesMasterIdLst>
    <p:notesMasterId r:id="rId51"/>
  </p:notesMasterIdLst>
  <p:sldIdLst>
    <p:sldId id="264" r:id="rId6"/>
    <p:sldId id="298" r:id="rId7"/>
    <p:sldId id="308" r:id="rId8"/>
    <p:sldId id="309" r:id="rId9"/>
    <p:sldId id="296" r:id="rId10"/>
    <p:sldId id="353" r:id="rId11"/>
    <p:sldId id="344" r:id="rId12"/>
    <p:sldId id="341" r:id="rId13"/>
    <p:sldId id="343" r:id="rId14"/>
    <p:sldId id="379" r:id="rId15"/>
    <p:sldId id="340" r:id="rId16"/>
    <p:sldId id="354" r:id="rId17"/>
    <p:sldId id="346" r:id="rId18"/>
    <p:sldId id="338" r:id="rId19"/>
    <p:sldId id="337" r:id="rId20"/>
    <p:sldId id="352" r:id="rId21"/>
    <p:sldId id="348" r:id="rId22"/>
    <p:sldId id="334" r:id="rId23"/>
    <p:sldId id="339" r:id="rId24"/>
    <p:sldId id="335" r:id="rId25"/>
    <p:sldId id="355" r:id="rId26"/>
    <p:sldId id="332" r:id="rId27"/>
    <p:sldId id="356" r:id="rId28"/>
    <p:sldId id="331" r:id="rId29"/>
    <p:sldId id="330" r:id="rId30"/>
    <p:sldId id="329" r:id="rId31"/>
    <p:sldId id="374" r:id="rId32"/>
    <p:sldId id="377" r:id="rId33"/>
    <p:sldId id="349" r:id="rId34"/>
    <p:sldId id="328" r:id="rId35"/>
    <p:sldId id="350" r:id="rId36"/>
    <p:sldId id="326" r:id="rId37"/>
    <p:sldId id="317" r:id="rId38"/>
    <p:sldId id="342" r:id="rId39"/>
    <p:sldId id="316" r:id="rId40"/>
    <p:sldId id="371" r:id="rId41"/>
    <p:sldId id="370" r:id="rId42"/>
    <p:sldId id="369" r:id="rId43"/>
    <p:sldId id="368" r:id="rId44"/>
    <p:sldId id="367" r:id="rId45"/>
    <p:sldId id="366" r:id="rId46"/>
    <p:sldId id="378" r:id="rId47"/>
    <p:sldId id="365" r:id="rId48"/>
    <p:sldId id="327" r:id="rId49"/>
    <p:sldId id="372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F8CDC4-4A5B-9490-CD95-86A065563AB9}" v="5" dt="2026-03-04T15:20:05.105"/>
  </p1510:revLst>
</p1510:revInfo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microsoft.com/office/2016/11/relationships/changesInfo" Target="changesInfos/changesInfo1.xml"/><Relationship Id="rId8" Type="http://schemas.openxmlformats.org/officeDocument/2006/relationships/slide" Target="slides/slide3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microsoft.com/office/2015/10/relationships/revisionInfo" Target="revisionInfo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el McManus (Lucan CC)" userId="S::edelmcmanus@lucancc.ie::a4639ee2-bc13-490a-859b-144e60c1ad32" providerId="AD" clId="Web-{318F7F1F-6C55-8C48-E3CA-A145C3CB3C2E}"/>
    <pc:docChg chg="addSld modSld">
      <pc:chgData name="Edel McManus (Lucan CC)" userId="S::edelmcmanus@lucancc.ie::a4639ee2-bc13-490a-859b-144e60c1ad32" providerId="AD" clId="Web-{318F7F1F-6C55-8C48-E3CA-A145C3CB3C2E}" dt="2026-03-02T08:17:16.729" v="27" actId="14100"/>
      <pc:docMkLst>
        <pc:docMk/>
      </pc:docMkLst>
      <pc:sldChg chg="modSp">
        <pc:chgData name="Edel McManus (Lucan CC)" userId="S::edelmcmanus@lucancc.ie::a4639ee2-bc13-490a-859b-144e60c1ad32" providerId="AD" clId="Web-{318F7F1F-6C55-8C48-E3CA-A145C3CB3C2E}" dt="2026-03-02T08:06:20.323" v="11" actId="20577"/>
        <pc:sldMkLst>
          <pc:docMk/>
          <pc:sldMk cId="2006758895" sldId="343"/>
        </pc:sldMkLst>
        <pc:graphicFrameChg chg="modGraphic">
          <ac:chgData name="Edel McManus (Lucan CC)" userId="S::edelmcmanus@lucancc.ie::a4639ee2-bc13-490a-859b-144e60c1ad32" providerId="AD" clId="Web-{318F7F1F-6C55-8C48-E3CA-A145C3CB3C2E}" dt="2026-03-02T08:06:20.323" v="11" actId="20577"/>
          <ac:graphicFrameMkLst>
            <pc:docMk/>
            <pc:sldMk cId="2006758895" sldId="343"/>
            <ac:graphicFrameMk id="22" creationId="{71B519CB-674B-4557-AE41-6BB72C947B05}"/>
          </ac:graphicFrameMkLst>
        </pc:graphicFrameChg>
      </pc:sldChg>
      <pc:sldChg chg="addSp delSp modSp new mod setBg">
        <pc:chgData name="Edel McManus (Lucan CC)" userId="S::edelmcmanus@lucancc.ie::a4639ee2-bc13-490a-859b-144e60c1ad32" providerId="AD" clId="Web-{318F7F1F-6C55-8C48-E3CA-A145C3CB3C2E}" dt="2026-03-02T08:17:16.729" v="27" actId="14100"/>
        <pc:sldMkLst>
          <pc:docMk/>
          <pc:sldMk cId="2967196045" sldId="379"/>
        </pc:sldMkLst>
        <pc:spChg chg="mod">
          <ac:chgData name="Edel McManus (Lucan CC)" userId="S::edelmcmanus@lucancc.ie::a4639ee2-bc13-490a-859b-144e60c1ad32" providerId="AD" clId="Web-{318F7F1F-6C55-8C48-E3CA-A145C3CB3C2E}" dt="2026-03-02T08:17:09.620" v="25"/>
          <ac:spMkLst>
            <pc:docMk/>
            <pc:sldMk cId="2967196045" sldId="379"/>
            <ac:spMk id="2" creationId="{B8263C1B-06AD-E865-A491-134A1EE72293}"/>
          </ac:spMkLst>
        </pc:spChg>
        <pc:spChg chg="add">
          <ac:chgData name="Edel McManus (Lucan CC)" userId="S::edelmcmanus@lucancc.ie::a4639ee2-bc13-490a-859b-144e60c1ad32" providerId="AD" clId="Web-{318F7F1F-6C55-8C48-E3CA-A145C3CB3C2E}" dt="2026-03-02T08:17:09.620" v="25"/>
          <ac:spMkLst>
            <pc:docMk/>
            <pc:sldMk cId="2967196045" sldId="379"/>
            <ac:spMk id="9" creationId="{A8384FB5-9ADC-4DDC-881B-597D56F5B15D}"/>
          </ac:spMkLst>
        </pc:spChg>
        <pc:spChg chg="add">
          <ac:chgData name="Edel McManus (Lucan CC)" userId="S::edelmcmanus@lucancc.ie::a4639ee2-bc13-490a-859b-144e60c1ad32" providerId="AD" clId="Web-{318F7F1F-6C55-8C48-E3CA-A145C3CB3C2E}" dt="2026-03-02T08:17:09.620" v="25"/>
          <ac:spMkLst>
            <pc:docMk/>
            <pc:sldMk cId="2967196045" sldId="379"/>
            <ac:spMk id="11" creationId="{91E5A9A7-95C6-4F4F-B00E-C82E07FE62EF}"/>
          </ac:spMkLst>
        </pc:spChg>
        <pc:spChg chg="add">
          <ac:chgData name="Edel McManus (Lucan CC)" userId="S::edelmcmanus@lucancc.ie::a4639ee2-bc13-490a-859b-144e60c1ad32" providerId="AD" clId="Web-{318F7F1F-6C55-8C48-E3CA-A145C3CB3C2E}" dt="2026-03-02T08:17:09.620" v="25"/>
          <ac:spMkLst>
            <pc:docMk/>
            <pc:sldMk cId="2967196045" sldId="379"/>
            <ac:spMk id="13" creationId="{D07DD2DE-F619-49DD-B5E7-03A290FF4ED1}"/>
          </ac:spMkLst>
        </pc:spChg>
        <pc:spChg chg="add">
          <ac:chgData name="Edel McManus (Lucan CC)" userId="S::edelmcmanus@lucancc.ie::a4639ee2-bc13-490a-859b-144e60c1ad32" providerId="AD" clId="Web-{318F7F1F-6C55-8C48-E3CA-A145C3CB3C2E}" dt="2026-03-02T08:17:09.620" v="25"/>
          <ac:spMkLst>
            <pc:docMk/>
            <pc:sldMk cId="2967196045" sldId="379"/>
            <ac:spMk id="15" creationId="{85149191-5F60-4A28-AAFF-039F96B0F3EC}"/>
          </ac:spMkLst>
        </pc:spChg>
        <pc:spChg chg="add">
          <ac:chgData name="Edel McManus (Lucan CC)" userId="S::edelmcmanus@lucancc.ie::a4639ee2-bc13-490a-859b-144e60c1ad32" providerId="AD" clId="Web-{318F7F1F-6C55-8C48-E3CA-A145C3CB3C2E}" dt="2026-03-02T08:17:09.620" v="25"/>
          <ac:spMkLst>
            <pc:docMk/>
            <pc:sldMk cId="2967196045" sldId="379"/>
            <ac:spMk id="17" creationId="{F8260ED5-17F7-4158-B241-D51DD4CF1B7E}"/>
          </ac:spMkLst>
        </pc:spChg>
        <pc:picChg chg="add mod ord">
          <ac:chgData name="Edel McManus (Lucan CC)" userId="S::edelmcmanus@lucancc.ie::a4639ee2-bc13-490a-859b-144e60c1ad32" providerId="AD" clId="Web-{318F7F1F-6C55-8C48-E3CA-A145C3CB3C2E}" dt="2026-03-02T08:17:16.729" v="27" actId="14100"/>
          <ac:picMkLst>
            <pc:docMk/>
            <pc:sldMk cId="2967196045" sldId="379"/>
            <ac:picMk id="4" creationId="{7F305ED5-5A8E-E415-2FD5-7D4CEB937BEF}"/>
          </ac:picMkLst>
        </pc:picChg>
      </pc:sldChg>
    </pc:docChg>
  </pc:docChgLst>
  <pc:docChgLst>
    <pc:chgData name="Kevin McGowan (Lucan CC)" userId="85eb9af5-1528-4be1-8c98-b132507cfa28" providerId="ADAL" clId="{78178681-C4DE-4A85-87C1-5D666C705DE4}"/>
    <pc:docChg chg="custSel modSld sldOrd">
      <pc:chgData name="Kevin McGowan (Lucan CC)" userId="85eb9af5-1528-4be1-8c98-b132507cfa28" providerId="ADAL" clId="{78178681-C4DE-4A85-87C1-5D666C705DE4}" dt="2026-02-24T09:57:48.712" v="150" actId="13926"/>
      <pc:docMkLst>
        <pc:docMk/>
      </pc:docMkLst>
      <pc:sldChg chg="modSp">
        <pc:chgData name="Kevin McGowan (Lucan CC)" userId="85eb9af5-1528-4be1-8c98-b132507cfa28" providerId="ADAL" clId="{78178681-C4DE-4A85-87C1-5D666C705DE4}" dt="2026-02-24T09:30:09.939" v="41" actId="20577"/>
        <pc:sldMkLst>
          <pc:docMk/>
          <pc:sldMk cId="4057302947" sldId="264"/>
        </pc:sldMkLst>
        <pc:spChg chg="mod">
          <ac:chgData name="Kevin McGowan (Lucan CC)" userId="85eb9af5-1528-4be1-8c98-b132507cfa28" providerId="ADAL" clId="{78178681-C4DE-4A85-87C1-5D666C705DE4}" dt="2026-02-24T09:30:09.939" v="41" actId="20577"/>
          <ac:spMkLst>
            <pc:docMk/>
            <pc:sldMk cId="4057302947" sldId="264"/>
            <ac:spMk id="2051" creationId="{00000000-0000-0000-0000-000000000000}"/>
          </ac:spMkLst>
        </pc:spChg>
      </pc:sldChg>
      <pc:sldChg chg="modSp">
        <pc:chgData name="Kevin McGowan (Lucan CC)" userId="85eb9af5-1528-4be1-8c98-b132507cfa28" providerId="ADAL" clId="{78178681-C4DE-4A85-87C1-5D666C705DE4}" dt="2026-02-24T09:30:39.132" v="53" actId="20577"/>
        <pc:sldMkLst>
          <pc:docMk/>
          <pc:sldMk cId="2803627358" sldId="296"/>
        </pc:sldMkLst>
        <pc:spChg chg="mod">
          <ac:chgData name="Kevin McGowan (Lucan CC)" userId="85eb9af5-1528-4be1-8c98-b132507cfa28" providerId="ADAL" clId="{78178681-C4DE-4A85-87C1-5D666C705DE4}" dt="2026-02-24T09:30:39.132" v="53" actId="20577"/>
          <ac:spMkLst>
            <pc:docMk/>
            <pc:sldMk cId="2803627358" sldId="296"/>
            <ac:spMk id="2" creationId="{00000000-0000-0000-0000-000000000000}"/>
          </ac:spMkLst>
        </pc:spChg>
      </pc:sldChg>
      <pc:sldChg chg="modSp">
        <pc:chgData name="Kevin McGowan (Lucan CC)" userId="85eb9af5-1528-4be1-8c98-b132507cfa28" providerId="ADAL" clId="{78178681-C4DE-4A85-87C1-5D666C705DE4}" dt="2026-02-24T09:55:31.509" v="128" actId="13926"/>
        <pc:sldMkLst>
          <pc:docMk/>
          <pc:sldMk cId="71413271" sldId="309"/>
        </pc:sldMkLst>
        <pc:graphicFrameChg chg="mod">
          <ac:chgData name="Kevin McGowan (Lucan CC)" userId="85eb9af5-1528-4be1-8c98-b132507cfa28" providerId="ADAL" clId="{78178681-C4DE-4A85-87C1-5D666C705DE4}" dt="2026-02-24T09:55:31.509" v="128" actId="13926"/>
          <ac:graphicFrameMkLst>
            <pc:docMk/>
            <pc:sldMk cId="71413271" sldId="309"/>
            <ac:graphicFrameMk id="8" creationId="{723F099E-8602-4280-92B7-01E324FD21B6}"/>
          </ac:graphicFrameMkLst>
        </pc:graphicFrameChg>
      </pc:sldChg>
      <pc:sldChg chg="modTransition">
        <pc:chgData name="Kevin McGowan (Lucan CC)" userId="85eb9af5-1528-4be1-8c98-b132507cfa28" providerId="ADAL" clId="{78178681-C4DE-4A85-87C1-5D666C705DE4}" dt="2026-02-24T09:55:14.239" v="126"/>
        <pc:sldMkLst>
          <pc:docMk/>
          <pc:sldMk cId="3369513560" sldId="315"/>
        </pc:sldMkLst>
      </pc:sldChg>
      <pc:sldChg chg="modSp">
        <pc:chgData name="Kevin McGowan (Lucan CC)" userId="85eb9af5-1528-4be1-8c98-b132507cfa28" providerId="ADAL" clId="{78178681-C4DE-4A85-87C1-5D666C705DE4}" dt="2026-02-24T09:57:48.712" v="150" actId="13926"/>
        <pc:sldMkLst>
          <pc:docMk/>
          <pc:sldMk cId="52274018" sldId="364"/>
        </pc:sldMkLst>
        <pc:spChg chg="mod">
          <ac:chgData name="Kevin McGowan (Lucan CC)" userId="85eb9af5-1528-4be1-8c98-b132507cfa28" providerId="ADAL" clId="{78178681-C4DE-4A85-87C1-5D666C705DE4}" dt="2026-02-24T09:57:48.712" v="150" actId="13926"/>
          <ac:spMkLst>
            <pc:docMk/>
            <pc:sldMk cId="52274018" sldId="364"/>
            <ac:spMk id="31" creationId="{E0A159E3-B23D-6006-9E04-126B0781E3CE}"/>
          </ac:spMkLst>
        </pc:spChg>
      </pc:sldChg>
      <pc:sldChg chg="modSp">
        <pc:chgData name="Kevin McGowan (Lucan CC)" userId="85eb9af5-1528-4be1-8c98-b132507cfa28" providerId="ADAL" clId="{78178681-C4DE-4A85-87C1-5D666C705DE4}" dt="2026-02-24T09:52:05.177" v="122"/>
        <pc:sldMkLst>
          <pc:docMk/>
          <pc:sldMk cId="2939686633" sldId="369"/>
        </pc:sldMkLst>
        <pc:spChg chg="mod">
          <ac:chgData name="Kevin McGowan (Lucan CC)" userId="85eb9af5-1528-4be1-8c98-b132507cfa28" providerId="ADAL" clId="{78178681-C4DE-4A85-87C1-5D666C705DE4}" dt="2026-02-24T09:52:05.177" v="122"/>
          <ac:spMkLst>
            <pc:docMk/>
            <pc:sldMk cId="2939686633" sldId="369"/>
            <ac:spMk id="3" creationId="{FE2643FC-EDC4-462F-9CBE-E51F6A9FE610}"/>
          </ac:spMkLst>
        </pc:spChg>
      </pc:sldChg>
      <pc:sldChg chg="modSp">
        <pc:chgData name="Kevin McGowan (Lucan CC)" userId="85eb9af5-1528-4be1-8c98-b132507cfa28" providerId="ADAL" clId="{78178681-C4DE-4A85-87C1-5D666C705DE4}" dt="2026-02-24T09:56:44.926" v="149" actId="20577"/>
        <pc:sldMkLst>
          <pc:docMk/>
          <pc:sldMk cId="2384769272" sldId="370"/>
        </pc:sldMkLst>
        <pc:spChg chg="mod">
          <ac:chgData name="Kevin McGowan (Lucan CC)" userId="85eb9af5-1528-4be1-8c98-b132507cfa28" providerId="ADAL" clId="{78178681-C4DE-4A85-87C1-5D666C705DE4}" dt="2026-02-24T09:56:44.926" v="149" actId="20577"/>
          <ac:spMkLst>
            <pc:docMk/>
            <pc:sldMk cId="2384769272" sldId="370"/>
            <ac:spMk id="3" creationId="{12CB1A25-0365-409D-B631-08CDD1D1D2AC}"/>
          </ac:spMkLst>
        </pc:spChg>
      </pc:sldChg>
      <pc:sldChg chg="modTransition">
        <pc:chgData name="Kevin McGowan (Lucan CC)" userId="85eb9af5-1528-4be1-8c98-b132507cfa28" providerId="ADAL" clId="{78178681-C4DE-4A85-87C1-5D666C705DE4}" dt="2026-02-24T09:54:28.846" v="124"/>
        <pc:sldMkLst>
          <pc:docMk/>
          <pc:sldMk cId="2932581265" sldId="373"/>
        </pc:sldMkLst>
      </pc:sldChg>
      <pc:sldChg chg="modTransition">
        <pc:chgData name="Kevin McGowan (Lucan CC)" userId="85eb9af5-1528-4be1-8c98-b132507cfa28" providerId="ADAL" clId="{78178681-C4DE-4A85-87C1-5D666C705DE4}" dt="2026-02-24T09:55:08.212" v="125"/>
        <pc:sldMkLst>
          <pc:docMk/>
          <pc:sldMk cId="3762519716" sldId="376"/>
        </pc:sldMkLst>
      </pc:sldChg>
      <pc:sldChg chg="addSp delSp modSp ord">
        <pc:chgData name="Kevin McGowan (Lucan CC)" userId="85eb9af5-1528-4be1-8c98-b132507cfa28" providerId="ADAL" clId="{78178681-C4DE-4A85-87C1-5D666C705DE4}" dt="2026-02-24T09:52:45.458" v="123"/>
        <pc:sldMkLst>
          <pc:docMk/>
          <pc:sldMk cId="4112592161" sldId="378"/>
        </pc:sldMkLst>
        <pc:spChg chg="mod">
          <ac:chgData name="Kevin McGowan (Lucan CC)" userId="85eb9af5-1528-4be1-8c98-b132507cfa28" providerId="ADAL" clId="{78178681-C4DE-4A85-87C1-5D666C705DE4}" dt="2026-02-24T09:33:27.607" v="118" actId="20577"/>
          <ac:spMkLst>
            <pc:docMk/>
            <pc:sldMk cId="4112592161" sldId="378"/>
            <ac:spMk id="5" creationId="{B1F051C3-433F-C356-DA25-A085C5552047}"/>
          </ac:spMkLst>
        </pc:spChg>
        <pc:graphicFrameChg chg="mod">
          <ac:chgData name="Kevin McGowan (Lucan CC)" userId="85eb9af5-1528-4be1-8c98-b132507cfa28" providerId="ADAL" clId="{78178681-C4DE-4A85-87C1-5D666C705DE4}" dt="2026-02-24T09:33:31.952" v="119" actId="1076"/>
          <ac:graphicFrameMkLst>
            <pc:docMk/>
            <pc:sldMk cId="4112592161" sldId="378"/>
            <ac:graphicFrameMk id="28" creationId="{CFF89F37-E5A2-0CE7-E950-A91BCEBCF3BE}"/>
          </ac:graphicFrameMkLst>
        </pc:graphicFrameChg>
      </pc:sldChg>
    </pc:docChg>
  </pc:docChgLst>
  <pc:docChgLst>
    <pc:chgData name="Stephen Brett (Lucan CC)" userId="S::stephenbrett@lucancc.ie::9bcaee21-3e48-461a-9cc8-fcce71012d36" providerId="AD" clId="Web-{C1C68BBD-8430-F478-F0C8-9EA69D19D539}"/>
    <pc:docChg chg="addSld delSld modSld sldOrd">
      <pc:chgData name="Stephen Brett (Lucan CC)" userId="S::stephenbrett@lucancc.ie::9bcaee21-3e48-461a-9cc8-fcce71012d36" providerId="AD" clId="Web-{C1C68BBD-8430-F478-F0C8-9EA69D19D539}" dt="2026-03-02T09:42:04.612" v="168" actId="20577"/>
      <pc:docMkLst>
        <pc:docMk/>
      </pc:docMkLst>
      <pc:sldChg chg="modSp">
        <pc:chgData name="Stephen Brett (Lucan CC)" userId="S::stephenbrett@lucancc.ie::9bcaee21-3e48-461a-9cc8-fcce71012d36" providerId="AD" clId="Web-{C1C68BBD-8430-F478-F0C8-9EA69D19D539}" dt="2026-03-02T09:41:36.690" v="161" actId="20577"/>
        <pc:sldMkLst>
          <pc:docMk/>
          <pc:sldMk cId="4057302947" sldId="264"/>
        </pc:sldMkLst>
        <pc:spChg chg="mod">
          <ac:chgData name="Stephen Brett (Lucan CC)" userId="S::stephenbrett@lucancc.ie::9bcaee21-3e48-461a-9cc8-fcce71012d36" providerId="AD" clId="Web-{C1C68BBD-8430-F478-F0C8-9EA69D19D539}" dt="2026-03-02T09:41:36.690" v="161" actId="20577"/>
          <ac:spMkLst>
            <pc:docMk/>
            <pc:sldMk cId="4057302947" sldId="264"/>
            <ac:spMk id="2051" creationId="{00000000-0000-0000-0000-000000000000}"/>
          </ac:spMkLst>
        </pc:spChg>
      </pc:sldChg>
      <pc:sldChg chg="modSp">
        <pc:chgData name="Stephen Brett (Lucan CC)" userId="S::stephenbrett@lucancc.ie::9bcaee21-3e48-461a-9cc8-fcce71012d36" providerId="AD" clId="Web-{C1C68BBD-8430-F478-F0C8-9EA69D19D539}" dt="2026-03-02T09:39:12.672" v="130" actId="1076"/>
        <pc:sldMkLst>
          <pc:docMk/>
          <pc:sldMk cId="2803627358" sldId="296"/>
        </pc:sldMkLst>
        <pc:spChg chg="mod">
          <ac:chgData name="Stephen Brett (Lucan CC)" userId="S::stephenbrett@lucancc.ie::9bcaee21-3e48-461a-9cc8-fcce71012d36" providerId="AD" clId="Web-{C1C68BBD-8430-F478-F0C8-9EA69D19D539}" dt="2026-03-02T09:39:12.672" v="130" actId="1076"/>
          <ac:spMkLst>
            <pc:docMk/>
            <pc:sldMk cId="2803627358" sldId="296"/>
            <ac:spMk id="2" creationId="{00000000-0000-0000-0000-000000000000}"/>
          </ac:spMkLst>
        </pc:spChg>
      </pc:sldChg>
      <pc:sldChg chg="modSp ord">
        <pc:chgData name="Stephen Brett (Lucan CC)" userId="S::stephenbrett@lucancc.ie::9bcaee21-3e48-461a-9cc8-fcce71012d36" providerId="AD" clId="Web-{C1C68BBD-8430-F478-F0C8-9EA69D19D539}" dt="2026-03-02T09:42:04.612" v="168" actId="20577"/>
        <pc:sldMkLst>
          <pc:docMk/>
          <pc:sldMk cId="3693961678" sldId="298"/>
        </pc:sldMkLst>
        <pc:spChg chg="mod">
          <ac:chgData name="Stephen Brett (Lucan CC)" userId="S::stephenbrett@lucancc.ie::9bcaee21-3e48-461a-9cc8-fcce71012d36" providerId="AD" clId="Web-{C1C68BBD-8430-F478-F0C8-9EA69D19D539}" dt="2026-03-02T09:42:04.612" v="168" actId="20577"/>
          <ac:spMkLst>
            <pc:docMk/>
            <pc:sldMk cId="3693961678" sldId="298"/>
            <ac:spMk id="2" creationId="{00000000-0000-0000-0000-000000000000}"/>
          </ac:spMkLst>
        </pc:spChg>
      </pc:sldChg>
      <pc:sldChg chg="modSp ord">
        <pc:chgData name="Stephen Brett (Lucan CC)" userId="S::stephenbrett@lucancc.ie::9bcaee21-3e48-461a-9cc8-fcce71012d36" providerId="AD" clId="Web-{C1C68BBD-8430-F478-F0C8-9EA69D19D539}" dt="2026-03-02T09:40:39.501" v="142" actId="1076"/>
        <pc:sldMkLst>
          <pc:docMk/>
          <pc:sldMk cId="4088714537" sldId="308"/>
        </pc:sldMkLst>
        <pc:spChg chg="mod">
          <ac:chgData name="Stephen Brett (Lucan CC)" userId="S::stephenbrett@lucancc.ie::9bcaee21-3e48-461a-9cc8-fcce71012d36" providerId="AD" clId="Web-{C1C68BBD-8430-F478-F0C8-9EA69D19D539}" dt="2026-03-02T09:06:19.332" v="5" actId="20577"/>
          <ac:spMkLst>
            <pc:docMk/>
            <pc:sldMk cId="4088714537" sldId="308"/>
            <ac:spMk id="2" creationId="{E4EB53D1-B174-44BE-BF9A-4C8AB39076EF}"/>
          </ac:spMkLst>
        </pc:spChg>
        <pc:picChg chg="mod">
          <ac:chgData name="Stephen Brett (Lucan CC)" userId="S::stephenbrett@lucancc.ie::9bcaee21-3e48-461a-9cc8-fcce71012d36" providerId="AD" clId="Web-{C1C68BBD-8430-F478-F0C8-9EA69D19D539}" dt="2026-03-02T09:40:39.501" v="142" actId="1076"/>
          <ac:picMkLst>
            <pc:docMk/>
            <pc:sldMk cId="4088714537" sldId="308"/>
            <ac:picMk id="3" creationId="{1B5C5CD4-017B-406C-B2BE-A8A890ABAC75}"/>
          </ac:picMkLst>
        </pc:picChg>
      </pc:sldChg>
      <pc:sldChg chg="modSp ord">
        <pc:chgData name="Stephen Brett (Lucan CC)" userId="S::stephenbrett@lucancc.ie::9bcaee21-3e48-461a-9cc8-fcce71012d36" providerId="AD" clId="Web-{C1C68BBD-8430-F478-F0C8-9EA69D19D539}" dt="2026-03-02T09:29:28.435" v="128" actId="20577"/>
        <pc:sldMkLst>
          <pc:docMk/>
          <pc:sldMk cId="71413271" sldId="309"/>
        </pc:sldMkLst>
        <pc:spChg chg="mod">
          <ac:chgData name="Stephen Brett (Lucan CC)" userId="S::stephenbrett@lucancc.ie::9bcaee21-3e48-461a-9cc8-fcce71012d36" providerId="AD" clId="Web-{C1C68BBD-8430-F478-F0C8-9EA69D19D539}" dt="2026-03-02T09:29:28.435" v="128" actId="20577"/>
          <ac:spMkLst>
            <pc:docMk/>
            <pc:sldMk cId="71413271" sldId="309"/>
            <ac:spMk id="2" creationId="{4B715B48-0C82-48D6-85A6-E9D5658FCD90}"/>
          </ac:spMkLst>
        </pc:spChg>
        <pc:graphicFrameChg chg="modGraphic">
          <ac:chgData name="Stephen Brett (Lucan CC)" userId="S::stephenbrett@lucancc.ie::9bcaee21-3e48-461a-9cc8-fcce71012d36" providerId="AD" clId="Web-{C1C68BBD-8430-F478-F0C8-9EA69D19D539}" dt="2026-03-02T09:29:22.138" v="127" actId="20577"/>
          <ac:graphicFrameMkLst>
            <pc:docMk/>
            <pc:sldMk cId="71413271" sldId="309"/>
            <ac:graphicFrameMk id="8" creationId="{723F099E-8602-4280-92B7-01E324FD21B6}"/>
          </ac:graphicFrameMkLst>
        </pc:graphicFrameChg>
      </pc:sldChg>
      <pc:sldChg chg="modSp">
        <pc:chgData name="Stephen Brett (Lucan CC)" userId="S::stephenbrett@lucancc.ie::9bcaee21-3e48-461a-9cc8-fcce71012d36" providerId="AD" clId="Web-{C1C68BBD-8430-F478-F0C8-9EA69D19D539}" dt="2026-03-02T09:22:04.118" v="93" actId="20577"/>
        <pc:sldMkLst>
          <pc:docMk/>
          <pc:sldMk cId="52274018" sldId="364"/>
        </pc:sldMkLst>
        <pc:spChg chg="mod">
          <ac:chgData name="Stephen Brett (Lucan CC)" userId="S::stephenbrett@lucancc.ie::9bcaee21-3e48-461a-9cc8-fcce71012d36" providerId="AD" clId="Web-{C1C68BBD-8430-F478-F0C8-9EA69D19D539}" dt="2026-03-02T09:22:04.118" v="93" actId="20577"/>
          <ac:spMkLst>
            <pc:docMk/>
            <pc:sldMk cId="52274018" sldId="364"/>
            <ac:spMk id="31" creationId="{E0A159E3-B23D-6006-9E04-126B0781E3CE}"/>
          </ac:spMkLst>
        </pc:spChg>
      </pc:sldChg>
      <pc:sldChg chg="modSp">
        <pc:chgData name="Stephen Brett (Lucan CC)" userId="S::stephenbrett@lucancc.ie::9bcaee21-3e48-461a-9cc8-fcce71012d36" providerId="AD" clId="Web-{C1C68BBD-8430-F478-F0C8-9EA69D19D539}" dt="2026-03-02T09:09:51.541" v="54" actId="20577"/>
        <pc:sldMkLst>
          <pc:docMk/>
          <pc:sldMk cId="2884798019" sldId="365"/>
        </pc:sldMkLst>
        <pc:spChg chg="mod">
          <ac:chgData name="Stephen Brett (Lucan CC)" userId="S::stephenbrett@lucancc.ie::9bcaee21-3e48-461a-9cc8-fcce71012d36" providerId="AD" clId="Web-{C1C68BBD-8430-F478-F0C8-9EA69D19D539}" dt="2026-03-02T09:09:51.541" v="54" actId="20577"/>
          <ac:spMkLst>
            <pc:docMk/>
            <pc:sldMk cId="2884798019" sldId="365"/>
            <ac:spMk id="3" creationId="{00000000-0000-0000-0000-000000000000}"/>
          </ac:spMkLst>
        </pc:spChg>
      </pc:sldChg>
      <pc:sldChg chg="modSp">
        <pc:chgData name="Stephen Brett (Lucan CC)" userId="S::stephenbrett@lucancc.ie::9bcaee21-3e48-461a-9cc8-fcce71012d36" providerId="AD" clId="Web-{C1C68BBD-8430-F478-F0C8-9EA69D19D539}" dt="2026-03-02T09:08:49.240" v="45" actId="20577"/>
        <pc:sldMkLst>
          <pc:docMk/>
          <pc:sldMk cId="2384769272" sldId="370"/>
        </pc:sldMkLst>
        <pc:spChg chg="mod">
          <ac:chgData name="Stephen Brett (Lucan CC)" userId="S::stephenbrett@lucancc.ie::9bcaee21-3e48-461a-9cc8-fcce71012d36" providerId="AD" clId="Web-{C1C68BBD-8430-F478-F0C8-9EA69D19D539}" dt="2026-03-02T09:08:49.240" v="45" actId="20577"/>
          <ac:spMkLst>
            <pc:docMk/>
            <pc:sldMk cId="2384769272" sldId="370"/>
            <ac:spMk id="3" creationId="{12CB1A25-0365-409D-B631-08CDD1D1D2AC}"/>
          </ac:spMkLst>
        </pc:spChg>
      </pc:sldChg>
      <pc:sldChg chg="modSp">
        <pc:chgData name="Stephen Brett (Lucan CC)" userId="S::stephenbrett@lucancc.ie::9bcaee21-3e48-461a-9cc8-fcce71012d36" providerId="AD" clId="Web-{C1C68BBD-8430-F478-F0C8-9EA69D19D539}" dt="2026-03-02T09:40:05.016" v="140" actId="20577"/>
        <pc:sldMkLst>
          <pc:docMk/>
          <pc:sldMk cId="3289576198" sldId="371"/>
        </pc:sldMkLst>
        <pc:spChg chg="mod">
          <ac:chgData name="Stephen Brett (Lucan CC)" userId="S::stephenbrett@lucancc.ie::9bcaee21-3e48-461a-9cc8-fcce71012d36" providerId="AD" clId="Web-{C1C68BBD-8430-F478-F0C8-9EA69D19D539}" dt="2026-03-02T09:40:05.016" v="140" actId="20577"/>
          <ac:spMkLst>
            <pc:docMk/>
            <pc:sldMk cId="3289576198" sldId="371"/>
            <ac:spMk id="2" creationId="{00000000-0000-0000-0000-000000000000}"/>
          </ac:spMkLst>
        </pc:spChg>
      </pc:sldChg>
    </pc:docChg>
  </pc:docChgLst>
  <pc:docChgLst>
    <pc:chgData name="Kevin McGowan (Lucan CC)" userId="S::kevinmcgowan@lucancc.ie::85eb9af5-1528-4be1-8c98-b132507cfa28" providerId="AD" clId="Web-{3FF8CDC4-4A5B-9490-CD95-86A065563AB9}"/>
    <pc:docChg chg="modSld">
      <pc:chgData name="Kevin McGowan (Lucan CC)" userId="S::kevinmcgowan@lucancc.ie::85eb9af5-1528-4be1-8c98-b132507cfa28" providerId="AD" clId="Web-{3FF8CDC4-4A5B-9490-CD95-86A065563AB9}" dt="2026-03-04T15:20:02.777" v="3" actId="20577"/>
      <pc:docMkLst>
        <pc:docMk/>
      </pc:docMkLst>
      <pc:sldChg chg="mod modShow">
        <pc:chgData name="Kevin McGowan (Lucan CC)" userId="S::kevinmcgowan@lucancc.ie::85eb9af5-1528-4be1-8c98-b132507cfa28" providerId="AD" clId="Web-{3FF8CDC4-4A5B-9490-CD95-86A065563AB9}" dt="2026-03-04T15:04:02.561" v="0"/>
        <pc:sldMkLst>
          <pc:docMk/>
          <pc:sldMk cId="52274018" sldId="364"/>
        </pc:sldMkLst>
      </pc:sldChg>
      <pc:sldChg chg="modSp">
        <pc:chgData name="Kevin McGowan (Lucan CC)" userId="S::kevinmcgowan@lucancc.ie::85eb9af5-1528-4be1-8c98-b132507cfa28" providerId="AD" clId="Web-{3FF8CDC4-4A5B-9490-CD95-86A065563AB9}" dt="2026-03-04T15:20:02.777" v="3" actId="20577"/>
        <pc:sldMkLst>
          <pc:docMk/>
          <pc:sldMk cId="2884798019" sldId="365"/>
        </pc:sldMkLst>
        <pc:spChg chg="mod">
          <ac:chgData name="Kevin McGowan (Lucan CC)" userId="S::kevinmcgowan@lucancc.ie::85eb9af5-1528-4be1-8c98-b132507cfa28" providerId="AD" clId="Web-{3FF8CDC4-4A5B-9490-CD95-86A065563AB9}" dt="2026-03-04T15:20:02.777" v="3" actId="20577"/>
          <ac:spMkLst>
            <pc:docMk/>
            <pc:sldMk cId="2884798019" sldId="365"/>
            <ac:spMk id="3" creationId="{00000000-0000-0000-0000-000000000000}"/>
          </ac:spMkLst>
        </pc:spChg>
      </pc:sldChg>
    </pc:docChg>
  </pc:docChgLst>
</pc:chgInfo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4" Type="http://schemas.openxmlformats.org/officeDocument/2006/relationships/image" Target="../media/image18.svg"/></Relationships>
</file>

<file path=ppt/diagrams/_rels/data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3.svg"/><Relationship Id="rId5" Type="http://schemas.openxmlformats.org/officeDocument/2006/relationships/image" Target="../media/image6.png"/><Relationship Id="rId4" Type="http://schemas.openxmlformats.org/officeDocument/2006/relationships/image" Target="../media/image22.svg"/></Relationships>
</file>

<file path=ppt/diagrams/_rels/data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inations.ie/" TargetMode="External"/><Relationship Id="rId2" Type="http://schemas.openxmlformats.org/officeDocument/2006/relationships/hyperlink" Target="http://www.qualifax.ie/" TargetMode="External"/><Relationship Id="rId1" Type="http://schemas.openxmlformats.org/officeDocument/2006/relationships/hyperlink" Target="http://www.careersportal.ie/" TargetMode="External"/><Relationship Id="rId4" Type="http://schemas.openxmlformats.org/officeDocument/2006/relationships/hyperlink" Target="http://www.ncca.ie" TargetMode="Externa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4" Type="http://schemas.openxmlformats.org/officeDocument/2006/relationships/image" Target="../media/image18.svg"/></Relationships>
</file>

<file path=ppt/diagrams/_rels/drawing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3.svg"/><Relationship Id="rId5" Type="http://schemas.openxmlformats.org/officeDocument/2006/relationships/image" Target="../media/image6.png"/><Relationship Id="rId4" Type="http://schemas.openxmlformats.org/officeDocument/2006/relationships/image" Target="../media/image22.svg"/></Relationships>
</file>

<file path=ppt/diagrams/_rels/drawing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inations.ie/" TargetMode="External"/><Relationship Id="rId2" Type="http://schemas.openxmlformats.org/officeDocument/2006/relationships/hyperlink" Target="http://www.qualifax.ie/" TargetMode="External"/><Relationship Id="rId1" Type="http://schemas.openxmlformats.org/officeDocument/2006/relationships/hyperlink" Target="http://www.careersportal.ie/" TargetMode="External"/><Relationship Id="rId4" Type="http://schemas.openxmlformats.org/officeDocument/2006/relationships/hyperlink" Target="http://www.ncca.ie" TargetMode="External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853ACC-7928-48ED-950A-3BF819A4F6FB}" type="doc">
      <dgm:prSet loTypeId="urn:microsoft.com/office/officeart/2005/8/layout/hierarchy1" loCatId="hierarchy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62EF4DF7-C055-4D4F-BF76-97BCF74A5AC3}">
      <dgm:prSet/>
      <dgm:spPr/>
      <dgm:t>
        <a:bodyPr/>
        <a:lstStyle/>
        <a:p>
          <a:pPr algn="ctr" rtl="0">
            <a:lnSpc>
              <a:spcPct val="90000"/>
            </a:lnSpc>
          </a:pPr>
          <a:r>
            <a:rPr lang="en-US" sz="2300" dirty="0" err="1">
              <a:latin typeface="Calibri Light" panose="020F0302020204030204"/>
              <a:ea typeface="+mn-ea"/>
              <a:cs typeface="+mn-cs"/>
            </a:rPr>
            <a:t>Edel</a:t>
          </a:r>
          <a:r>
            <a:rPr lang="en-US" sz="2300" dirty="0">
              <a:latin typeface="Calibri Light"/>
              <a:ea typeface="+mn-ea"/>
              <a:cs typeface="+mn-cs"/>
            </a:rPr>
            <a:t> McManus </a:t>
          </a:r>
          <a:r>
            <a:rPr lang="en-US" sz="2300" dirty="0">
              <a:latin typeface="Calibri" panose="020F0502020204030204"/>
              <a:ea typeface="+mn-ea"/>
              <a:cs typeface="+mn-cs"/>
            </a:rPr>
            <a:t>(Guidance </a:t>
          </a:r>
          <a:r>
            <a:rPr lang="en-US" sz="2300" dirty="0">
              <a:latin typeface="Calibri Light" panose="020F0302020204030204"/>
              <a:ea typeface="+mn-ea"/>
              <a:cs typeface="+mn-cs"/>
            </a:rPr>
            <a:t>Department</a:t>
          </a:r>
          <a:r>
            <a:rPr lang="en-US" sz="2300" dirty="0">
              <a:latin typeface="Calibri" panose="020F0502020204030204"/>
              <a:ea typeface="+mn-ea"/>
              <a:cs typeface="+mn-cs"/>
            </a:rPr>
            <a:t>) - choosing subjects</a:t>
          </a:r>
        </a:p>
      </dgm:t>
    </dgm:pt>
    <dgm:pt modelId="{DFC08FE6-0784-451C-B1BE-D2223A73DE2F}" type="parTrans" cxnId="{1D975521-7BF1-4056-9662-3C2B286837A1}">
      <dgm:prSet/>
      <dgm:spPr/>
      <dgm:t>
        <a:bodyPr/>
        <a:lstStyle/>
        <a:p>
          <a:endParaRPr lang="en-US"/>
        </a:p>
      </dgm:t>
    </dgm:pt>
    <dgm:pt modelId="{9FECF208-1022-4F00-9185-8B5717BE5DF4}" type="sibTrans" cxnId="{1D975521-7BF1-4056-9662-3C2B286837A1}">
      <dgm:prSet/>
      <dgm:spPr/>
      <dgm:t>
        <a:bodyPr/>
        <a:lstStyle/>
        <a:p>
          <a:endParaRPr lang="en-US"/>
        </a:p>
      </dgm:t>
    </dgm:pt>
    <dgm:pt modelId="{C5A64B0F-2C37-451B-8502-7D13A6014A54}">
      <dgm:prSet/>
      <dgm:spPr/>
      <dgm:t>
        <a:bodyPr/>
        <a:lstStyle/>
        <a:p>
          <a:pPr algn="ctr" rtl="0">
            <a:lnSpc>
              <a:spcPct val="90000"/>
            </a:lnSpc>
          </a:pPr>
          <a:r>
            <a:rPr lang="en-US" sz="2300">
              <a:latin typeface="Calibri Light" panose="020F0302020204030204"/>
              <a:ea typeface="+mn-ea"/>
              <a:cs typeface="+mn-cs"/>
            </a:rPr>
            <a:t>Kevin McGowan </a:t>
          </a:r>
          <a:r>
            <a:rPr lang="en-US" sz="2300">
              <a:latin typeface="Calibri" panose="020F0502020204030204"/>
              <a:ea typeface="+mn-ea"/>
              <a:cs typeface="+mn-cs"/>
            </a:rPr>
            <a:t>(Deputy Principal) -</a:t>
          </a:r>
          <a:r>
            <a:rPr lang="en-US" sz="2300">
              <a:latin typeface="Calibri Light" panose="020F0302020204030204"/>
              <a:ea typeface="+mn-ea"/>
              <a:cs typeface="+mn-cs"/>
            </a:rPr>
            <a:t> the online</a:t>
          </a:r>
          <a:r>
            <a:rPr lang="en-US" sz="2300">
              <a:latin typeface="Calibri" panose="020F0502020204030204"/>
              <a:ea typeface="+mn-ea"/>
              <a:cs typeface="+mn-cs"/>
            </a:rPr>
            <a:t> options process</a:t>
          </a:r>
          <a:r>
            <a:rPr lang="en-US" sz="2300" dirty="0">
              <a:latin typeface="Calibri Light" panose="020F0302020204030204"/>
              <a:ea typeface="+mn-ea"/>
              <a:cs typeface="+mn-cs"/>
            </a:rPr>
            <a:t> </a:t>
          </a:r>
        </a:p>
      </dgm:t>
    </dgm:pt>
    <dgm:pt modelId="{B0B5EF07-EB74-486B-9538-9E9B1666449D}" type="parTrans" cxnId="{F6594181-6783-4882-9704-956C0CA854ED}">
      <dgm:prSet/>
      <dgm:spPr/>
      <dgm:t>
        <a:bodyPr/>
        <a:lstStyle/>
        <a:p>
          <a:endParaRPr lang="en-US"/>
        </a:p>
      </dgm:t>
    </dgm:pt>
    <dgm:pt modelId="{CEE46E61-0156-4C3A-B58F-542368BE7C54}" type="sibTrans" cxnId="{F6594181-6783-4882-9704-956C0CA854ED}">
      <dgm:prSet/>
      <dgm:spPr/>
      <dgm:t>
        <a:bodyPr/>
        <a:lstStyle/>
        <a:p>
          <a:endParaRPr lang="en-US"/>
        </a:p>
      </dgm:t>
    </dgm:pt>
    <dgm:pt modelId="{7571AE20-1758-423A-BCF3-95DCBBFD9F8D}">
      <dgm:prSet phldr="0"/>
      <dgm:spPr/>
      <dgm:t>
        <a:bodyPr/>
        <a:lstStyle/>
        <a:p>
          <a:pPr algn="ctr" rtl="0">
            <a:lnSpc>
              <a:spcPct val="90000"/>
            </a:lnSpc>
          </a:pPr>
          <a:r>
            <a:rPr lang="en-US" sz="2300" b="1" dirty="0">
              <a:latin typeface="Calibri Light"/>
              <a:ea typeface="+mn-ea"/>
              <a:cs typeface="+mn-cs"/>
            </a:rPr>
            <a:t>Questions</a:t>
          </a:r>
          <a:r>
            <a:rPr lang="en-US" sz="2300" b="1" dirty="0">
              <a:highlight>
                <a:srgbClr val="FFFF00"/>
              </a:highlight>
              <a:latin typeface="Calibri Light"/>
              <a:ea typeface="+mn-ea"/>
              <a:cs typeface="+mn-cs"/>
            </a:rPr>
            <a:t> </a:t>
          </a:r>
        </a:p>
      </dgm:t>
    </dgm:pt>
    <dgm:pt modelId="{0B026955-4839-440B-A7F7-75D77C6A5E26}" type="parTrans" cxnId="{374E834A-D024-4BD3-8E82-FBBA98B3D9AD}">
      <dgm:prSet/>
      <dgm:spPr/>
      <dgm:t>
        <a:bodyPr/>
        <a:lstStyle/>
        <a:p>
          <a:endParaRPr lang="en-IE"/>
        </a:p>
      </dgm:t>
    </dgm:pt>
    <dgm:pt modelId="{686853ED-4693-406D-9FAB-41E658382949}" type="sibTrans" cxnId="{374E834A-D024-4BD3-8E82-FBBA98B3D9AD}">
      <dgm:prSet/>
      <dgm:spPr/>
      <dgm:t>
        <a:bodyPr/>
        <a:lstStyle/>
        <a:p>
          <a:endParaRPr lang="en-IE"/>
        </a:p>
      </dgm:t>
    </dgm:pt>
    <dgm:pt modelId="{A335A0DD-2EDE-495F-908E-BDC00F0C077E}" type="pres">
      <dgm:prSet presAssocID="{E1853ACC-7928-48ED-950A-3BF819A4F6F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361C375-8A77-4A4F-82BB-6871D81794F9}" type="pres">
      <dgm:prSet presAssocID="{62EF4DF7-C055-4D4F-BF76-97BCF74A5AC3}" presName="hierRoot1" presStyleCnt="0"/>
      <dgm:spPr/>
    </dgm:pt>
    <dgm:pt modelId="{21D162C1-0D7C-4F06-936A-9E1FCC3A2F2B}" type="pres">
      <dgm:prSet presAssocID="{62EF4DF7-C055-4D4F-BF76-97BCF74A5AC3}" presName="composite" presStyleCnt="0"/>
      <dgm:spPr/>
    </dgm:pt>
    <dgm:pt modelId="{AA1CCFD1-49AC-423E-9FF7-02EACB792A51}" type="pres">
      <dgm:prSet presAssocID="{62EF4DF7-C055-4D4F-BF76-97BCF74A5AC3}" presName="background" presStyleLbl="node0" presStyleIdx="0" presStyleCnt="3"/>
      <dgm:spPr/>
    </dgm:pt>
    <dgm:pt modelId="{50976026-5D13-424E-87E0-647C3999BE32}" type="pres">
      <dgm:prSet presAssocID="{62EF4DF7-C055-4D4F-BF76-97BCF74A5AC3}" presName="text" presStyleLbl="fgAcc0" presStyleIdx="0" presStyleCnt="3">
        <dgm:presLayoutVars>
          <dgm:chPref val="3"/>
        </dgm:presLayoutVars>
      </dgm:prSet>
      <dgm:spPr/>
    </dgm:pt>
    <dgm:pt modelId="{4BD749FA-2BEA-4BC2-B005-024D5716644C}" type="pres">
      <dgm:prSet presAssocID="{62EF4DF7-C055-4D4F-BF76-97BCF74A5AC3}" presName="hierChild2" presStyleCnt="0"/>
      <dgm:spPr/>
    </dgm:pt>
    <dgm:pt modelId="{1C97EC3C-34D0-448F-BB3A-8465AB556615}" type="pres">
      <dgm:prSet presAssocID="{C5A64B0F-2C37-451B-8502-7D13A6014A54}" presName="hierRoot1" presStyleCnt="0"/>
      <dgm:spPr/>
    </dgm:pt>
    <dgm:pt modelId="{7D3220C4-0B2F-4390-8D7D-CB44A6391F30}" type="pres">
      <dgm:prSet presAssocID="{C5A64B0F-2C37-451B-8502-7D13A6014A54}" presName="composite" presStyleCnt="0"/>
      <dgm:spPr/>
    </dgm:pt>
    <dgm:pt modelId="{C2C7B763-CEC7-4568-B68E-13A7C772D63B}" type="pres">
      <dgm:prSet presAssocID="{C5A64B0F-2C37-451B-8502-7D13A6014A54}" presName="background" presStyleLbl="node0" presStyleIdx="1" presStyleCnt="3"/>
      <dgm:spPr/>
    </dgm:pt>
    <dgm:pt modelId="{7AE4A64B-26EC-4D1D-95E4-8B914447D957}" type="pres">
      <dgm:prSet presAssocID="{C5A64B0F-2C37-451B-8502-7D13A6014A54}" presName="text" presStyleLbl="fgAcc0" presStyleIdx="1" presStyleCnt="3">
        <dgm:presLayoutVars>
          <dgm:chPref val="3"/>
        </dgm:presLayoutVars>
      </dgm:prSet>
      <dgm:spPr/>
    </dgm:pt>
    <dgm:pt modelId="{56ACE156-5212-48D1-8126-4598A3248818}" type="pres">
      <dgm:prSet presAssocID="{C5A64B0F-2C37-451B-8502-7D13A6014A54}" presName="hierChild2" presStyleCnt="0"/>
      <dgm:spPr/>
    </dgm:pt>
    <dgm:pt modelId="{625FD238-BD44-406A-A25A-CE83EE3C75FF}" type="pres">
      <dgm:prSet presAssocID="{7571AE20-1758-423A-BCF3-95DCBBFD9F8D}" presName="hierRoot1" presStyleCnt="0"/>
      <dgm:spPr/>
    </dgm:pt>
    <dgm:pt modelId="{0CBD4B13-1978-4B4B-B6C6-2369051A1853}" type="pres">
      <dgm:prSet presAssocID="{7571AE20-1758-423A-BCF3-95DCBBFD9F8D}" presName="composite" presStyleCnt="0"/>
      <dgm:spPr/>
    </dgm:pt>
    <dgm:pt modelId="{5AC1F6C1-F263-4FBE-9673-40E59BDA0298}" type="pres">
      <dgm:prSet presAssocID="{7571AE20-1758-423A-BCF3-95DCBBFD9F8D}" presName="background" presStyleLbl="node0" presStyleIdx="2" presStyleCnt="3"/>
      <dgm:spPr/>
    </dgm:pt>
    <dgm:pt modelId="{1E0C1989-EA5B-4172-B1D3-57F3DCED84CA}" type="pres">
      <dgm:prSet presAssocID="{7571AE20-1758-423A-BCF3-95DCBBFD9F8D}" presName="text" presStyleLbl="fgAcc0" presStyleIdx="2" presStyleCnt="3" custLinFactNeighborX="-4774" custLinFactNeighborY="-1074">
        <dgm:presLayoutVars>
          <dgm:chPref val="3"/>
        </dgm:presLayoutVars>
      </dgm:prSet>
      <dgm:spPr/>
    </dgm:pt>
    <dgm:pt modelId="{C66A6BAF-ABD5-4B3D-A7D6-3C7BC9D04D8E}" type="pres">
      <dgm:prSet presAssocID="{7571AE20-1758-423A-BCF3-95DCBBFD9F8D}" presName="hierChild2" presStyleCnt="0"/>
      <dgm:spPr/>
    </dgm:pt>
  </dgm:ptLst>
  <dgm:cxnLst>
    <dgm:cxn modelId="{25FAC501-53BF-45D7-84AF-A126884848AF}" type="presOf" srcId="{C5A64B0F-2C37-451B-8502-7D13A6014A54}" destId="{7AE4A64B-26EC-4D1D-95E4-8B914447D957}" srcOrd="0" destOrd="0" presId="urn:microsoft.com/office/officeart/2005/8/layout/hierarchy1"/>
    <dgm:cxn modelId="{62B37B0E-EC33-446A-BD1F-EE0745A72761}" type="presOf" srcId="{E1853ACC-7928-48ED-950A-3BF819A4F6FB}" destId="{A335A0DD-2EDE-495F-908E-BDC00F0C077E}" srcOrd="0" destOrd="0" presId="urn:microsoft.com/office/officeart/2005/8/layout/hierarchy1"/>
    <dgm:cxn modelId="{F94FA41B-38CB-46D2-9469-A9488041A049}" type="presOf" srcId="{7571AE20-1758-423A-BCF3-95DCBBFD9F8D}" destId="{1E0C1989-EA5B-4172-B1D3-57F3DCED84CA}" srcOrd="0" destOrd="0" presId="urn:microsoft.com/office/officeart/2005/8/layout/hierarchy1"/>
    <dgm:cxn modelId="{1D975521-7BF1-4056-9662-3C2B286837A1}" srcId="{E1853ACC-7928-48ED-950A-3BF819A4F6FB}" destId="{62EF4DF7-C055-4D4F-BF76-97BCF74A5AC3}" srcOrd="0" destOrd="0" parTransId="{DFC08FE6-0784-451C-B1BE-D2223A73DE2F}" sibTransId="{9FECF208-1022-4F00-9185-8B5717BE5DF4}"/>
    <dgm:cxn modelId="{374E834A-D024-4BD3-8E82-FBBA98B3D9AD}" srcId="{E1853ACC-7928-48ED-950A-3BF819A4F6FB}" destId="{7571AE20-1758-423A-BCF3-95DCBBFD9F8D}" srcOrd="2" destOrd="0" parTransId="{0B026955-4839-440B-A7F7-75D77C6A5E26}" sibTransId="{686853ED-4693-406D-9FAB-41E658382949}"/>
    <dgm:cxn modelId="{F6594181-6783-4882-9704-956C0CA854ED}" srcId="{E1853ACC-7928-48ED-950A-3BF819A4F6FB}" destId="{C5A64B0F-2C37-451B-8502-7D13A6014A54}" srcOrd="1" destOrd="0" parTransId="{B0B5EF07-EB74-486B-9538-9E9B1666449D}" sibTransId="{CEE46E61-0156-4C3A-B58F-542368BE7C54}"/>
    <dgm:cxn modelId="{C12208E2-73A8-4EEA-A8DE-9E0DCF49864C}" type="presOf" srcId="{62EF4DF7-C055-4D4F-BF76-97BCF74A5AC3}" destId="{50976026-5D13-424E-87E0-647C3999BE32}" srcOrd="0" destOrd="0" presId="urn:microsoft.com/office/officeart/2005/8/layout/hierarchy1"/>
    <dgm:cxn modelId="{6BE06CC3-F78E-49D5-8406-AB2D1596602A}" type="presParOf" srcId="{A335A0DD-2EDE-495F-908E-BDC00F0C077E}" destId="{D361C375-8A77-4A4F-82BB-6871D81794F9}" srcOrd="0" destOrd="0" presId="urn:microsoft.com/office/officeart/2005/8/layout/hierarchy1"/>
    <dgm:cxn modelId="{74E70B96-F744-41F9-9B67-9A897FDC29B3}" type="presParOf" srcId="{D361C375-8A77-4A4F-82BB-6871D81794F9}" destId="{21D162C1-0D7C-4F06-936A-9E1FCC3A2F2B}" srcOrd="0" destOrd="0" presId="urn:microsoft.com/office/officeart/2005/8/layout/hierarchy1"/>
    <dgm:cxn modelId="{677EE864-9D99-49DE-84DD-A1BDBF9D53B9}" type="presParOf" srcId="{21D162C1-0D7C-4F06-936A-9E1FCC3A2F2B}" destId="{AA1CCFD1-49AC-423E-9FF7-02EACB792A51}" srcOrd="0" destOrd="0" presId="urn:microsoft.com/office/officeart/2005/8/layout/hierarchy1"/>
    <dgm:cxn modelId="{92BB6BD2-98B4-4D5C-9543-9164429500C1}" type="presParOf" srcId="{21D162C1-0D7C-4F06-936A-9E1FCC3A2F2B}" destId="{50976026-5D13-424E-87E0-647C3999BE32}" srcOrd="1" destOrd="0" presId="urn:microsoft.com/office/officeart/2005/8/layout/hierarchy1"/>
    <dgm:cxn modelId="{B85FF6F1-5D71-493B-89A4-4A33AA70BB37}" type="presParOf" srcId="{D361C375-8A77-4A4F-82BB-6871D81794F9}" destId="{4BD749FA-2BEA-4BC2-B005-024D5716644C}" srcOrd="1" destOrd="0" presId="urn:microsoft.com/office/officeart/2005/8/layout/hierarchy1"/>
    <dgm:cxn modelId="{40072501-8949-473C-9155-8C508EA1B7FB}" type="presParOf" srcId="{A335A0DD-2EDE-495F-908E-BDC00F0C077E}" destId="{1C97EC3C-34D0-448F-BB3A-8465AB556615}" srcOrd="1" destOrd="0" presId="urn:microsoft.com/office/officeart/2005/8/layout/hierarchy1"/>
    <dgm:cxn modelId="{C80126BD-450D-4900-8772-C17E8327C8F4}" type="presParOf" srcId="{1C97EC3C-34D0-448F-BB3A-8465AB556615}" destId="{7D3220C4-0B2F-4390-8D7D-CB44A6391F30}" srcOrd="0" destOrd="0" presId="urn:microsoft.com/office/officeart/2005/8/layout/hierarchy1"/>
    <dgm:cxn modelId="{7474FC30-4F74-447C-B871-608A5BB598B6}" type="presParOf" srcId="{7D3220C4-0B2F-4390-8D7D-CB44A6391F30}" destId="{C2C7B763-CEC7-4568-B68E-13A7C772D63B}" srcOrd="0" destOrd="0" presId="urn:microsoft.com/office/officeart/2005/8/layout/hierarchy1"/>
    <dgm:cxn modelId="{9F4086E3-7B00-4CC1-A083-4C741A482D89}" type="presParOf" srcId="{7D3220C4-0B2F-4390-8D7D-CB44A6391F30}" destId="{7AE4A64B-26EC-4D1D-95E4-8B914447D957}" srcOrd="1" destOrd="0" presId="urn:microsoft.com/office/officeart/2005/8/layout/hierarchy1"/>
    <dgm:cxn modelId="{CC535BC7-D87E-4224-8E38-8F0C545A6B99}" type="presParOf" srcId="{1C97EC3C-34D0-448F-BB3A-8465AB556615}" destId="{56ACE156-5212-48D1-8126-4598A3248818}" srcOrd="1" destOrd="0" presId="urn:microsoft.com/office/officeart/2005/8/layout/hierarchy1"/>
    <dgm:cxn modelId="{DAB77D60-ACBA-49F2-9974-7411810D6BE3}" type="presParOf" srcId="{A335A0DD-2EDE-495F-908E-BDC00F0C077E}" destId="{625FD238-BD44-406A-A25A-CE83EE3C75FF}" srcOrd="2" destOrd="0" presId="urn:microsoft.com/office/officeart/2005/8/layout/hierarchy1"/>
    <dgm:cxn modelId="{C91114FD-92C4-456C-95A0-A2585D5A83A4}" type="presParOf" srcId="{625FD238-BD44-406A-A25A-CE83EE3C75FF}" destId="{0CBD4B13-1978-4B4B-B6C6-2369051A1853}" srcOrd="0" destOrd="0" presId="urn:microsoft.com/office/officeart/2005/8/layout/hierarchy1"/>
    <dgm:cxn modelId="{17C1A3F3-23BD-433E-B678-0E465448FB83}" type="presParOf" srcId="{0CBD4B13-1978-4B4B-B6C6-2369051A1853}" destId="{5AC1F6C1-F263-4FBE-9673-40E59BDA0298}" srcOrd="0" destOrd="0" presId="urn:microsoft.com/office/officeart/2005/8/layout/hierarchy1"/>
    <dgm:cxn modelId="{2622B9FF-E1B5-47D3-9BCC-1999CADBF3DC}" type="presParOf" srcId="{0CBD4B13-1978-4B4B-B6C6-2369051A1853}" destId="{1E0C1989-EA5B-4172-B1D3-57F3DCED84CA}" srcOrd="1" destOrd="0" presId="urn:microsoft.com/office/officeart/2005/8/layout/hierarchy1"/>
    <dgm:cxn modelId="{2D7D9598-3F42-4D40-9EA2-0E9B77A5C030}" type="presParOf" srcId="{625FD238-BD44-406A-A25A-CE83EE3C75FF}" destId="{C66A6BAF-ABD5-4B3D-A7D6-3C7BC9D04D8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BE86E1E-3391-4262-9E7C-E02D7C216015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0B9DF9B-9AC9-428D-B36C-EDD7D51DB982}">
      <dgm:prSet phldr="0"/>
      <dgm:spPr/>
      <dgm:t>
        <a:bodyPr/>
        <a:lstStyle/>
        <a:p>
          <a:r>
            <a:rPr lang="en-IE">
              <a:solidFill>
                <a:srgbClr val="444444"/>
              </a:solidFill>
              <a:latin typeface="Calibri"/>
              <a:cs typeface="Calibri"/>
            </a:rPr>
            <a:t>Higher Level Irish (H4) is required for Primary Teaching and to study Irish at University</a:t>
          </a:r>
          <a:endParaRPr lang="en-IE">
            <a:solidFill>
              <a:srgbClr val="444444"/>
            </a:solidFill>
          </a:endParaRPr>
        </a:p>
      </dgm:t>
    </dgm:pt>
    <dgm:pt modelId="{E4F747D2-438A-4CAE-84A7-5F5897390DBE}" type="parTrans" cxnId="{B39FDF0F-E084-4FE4-8CFA-AE5DC6D8D412}">
      <dgm:prSet/>
      <dgm:spPr/>
      <dgm:t>
        <a:bodyPr/>
        <a:lstStyle/>
        <a:p>
          <a:endParaRPr lang="en-US"/>
        </a:p>
      </dgm:t>
    </dgm:pt>
    <dgm:pt modelId="{1A300807-7D21-4771-85C4-6FC6E7536107}" type="sibTrans" cxnId="{B39FDF0F-E084-4FE4-8CFA-AE5DC6D8D412}">
      <dgm:prSet/>
      <dgm:spPr/>
      <dgm:t>
        <a:bodyPr/>
        <a:lstStyle/>
        <a:p>
          <a:endParaRPr lang="en-US"/>
        </a:p>
      </dgm:t>
    </dgm:pt>
    <dgm:pt modelId="{3DABB398-6BC8-445E-803C-1C4B2C2E1918}">
      <dgm:prSet phldr="0"/>
      <dgm:spPr/>
      <dgm:t>
        <a:bodyPr/>
        <a:lstStyle/>
        <a:p>
          <a:pPr rtl="0"/>
          <a:r>
            <a:rPr lang="en-IE">
              <a:solidFill>
                <a:srgbClr val="444444"/>
              </a:solidFill>
              <a:latin typeface="Calibri"/>
              <a:cs typeface="Calibri"/>
            </a:rPr>
            <a:t>Irish is required for entry into UCD, Maynooth, NUIG, UCC, NCAD</a:t>
          </a:r>
          <a:endParaRPr lang="en-US">
            <a:solidFill>
              <a:srgbClr val="444444"/>
            </a:solidFill>
            <a:latin typeface="Calibri"/>
            <a:cs typeface="Calibri"/>
          </a:endParaRPr>
        </a:p>
      </dgm:t>
    </dgm:pt>
    <dgm:pt modelId="{154D53B3-DA24-43D2-BA5B-BCFDF273A437}" type="parTrans" cxnId="{B4ADC876-36AC-4544-A1EA-EEB8ACB5185F}">
      <dgm:prSet/>
      <dgm:spPr/>
    </dgm:pt>
    <dgm:pt modelId="{12207FD5-4584-4521-BCB7-17E88472631E}" type="sibTrans" cxnId="{B4ADC876-36AC-4544-A1EA-EEB8ACB5185F}">
      <dgm:prSet/>
      <dgm:spPr/>
    </dgm:pt>
    <dgm:pt modelId="{D6AB2352-3257-4C5A-8D59-D61598C3DB14}">
      <dgm:prSet phldr="0"/>
      <dgm:spPr/>
      <dgm:t>
        <a:bodyPr/>
        <a:lstStyle/>
        <a:p>
          <a:r>
            <a:rPr lang="en-IE">
              <a:solidFill>
                <a:srgbClr val="444444"/>
              </a:solidFill>
              <a:latin typeface="Calibri"/>
              <a:cs typeface="Calibri"/>
            </a:rPr>
            <a:t>Some students are exempt</a:t>
          </a:r>
          <a:endParaRPr lang="en-GB">
            <a:solidFill>
              <a:srgbClr val="444444"/>
            </a:solidFill>
            <a:latin typeface="Calibri"/>
            <a:cs typeface="Calibri"/>
          </a:endParaRPr>
        </a:p>
      </dgm:t>
    </dgm:pt>
    <dgm:pt modelId="{C345F5BA-B90F-46D5-B324-08A80E392AEE}" type="parTrans" cxnId="{C3E2B654-EB2B-4DB9-8729-7BEBA4CDAB8C}">
      <dgm:prSet/>
      <dgm:spPr/>
    </dgm:pt>
    <dgm:pt modelId="{65565465-1225-4B7D-A489-84764ECFBB61}" type="sibTrans" cxnId="{C3E2B654-EB2B-4DB9-8729-7BEBA4CDAB8C}">
      <dgm:prSet/>
      <dgm:spPr/>
    </dgm:pt>
    <dgm:pt modelId="{759DF354-F54C-4269-A0E0-252F457B4F34}" type="pres">
      <dgm:prSet presAssocID="{7BE86E1E-3391-4262-9E7C-E02D7C216015}" presName="diagram" presStyleCnt="0">
        <dgm:presLayoutVars>
          <dgm:dir/>
          <dgm:resizeHandles val="exact"/>
        </dgm:presLayoutVars>
      </dgm:prSet>
      <dgm:spPr/>
    </dgm:pt>
    <dgm:pt modelId="{FED5F616-419C-4F23-BB86-7229D78528AC}" type="pres">
      <dgm:prSet presAssocID="{3DABB398-6BC8-445E-803C-1C4B2C2E1918}" presName="node" presStyleLbl="node1" presStyleIdx="0" presStyleCnt="3">
        <dgm:presLayoutVars>
          <dgm:bulletEnabled val="1"/>
        </dgm:presLayoutVars>
      </dgm:prSet>
      <dgm:spPr/>
    </dgm:pt>
    <dgm:pt modelId="{33EAE47D-D214-4588-9DED-FE1B4E6C61CD}" type="pres">
      <dgm:prSet presAssocID="{12207FD5-4584-4521-BCB7-17E88472631E}" presName="sibTrans" presStyleCnt="0"/>
      <dgm:spPr/>
    </dgm:pt>
    <dgm:pt modelId="{9A923C96-AA48-4083-A444-9F9DEE54669B}" type="pres">
      <dgm:prSet presAssocID="{D6AB2352-3257-4C5A-8D59-D61598C3DB14}" presName="node" presStyleLbl="node1" presStyleIdx="1" presStyleCnt="3">
        <dgm:presLayoutVars>
          <dgm:bulletEnabled val="1"/>
        </dgm:presLayoutVars>
      </dgm:prSet>
      <dgm:spPr/>
    </dgm:pt>
    <dgm:pt modelId="{EF1A8B4D-FC46-45A3-9ED1-A80FE5589FD0}" type="pres">
      <dgm:prSet presAssocID="{65565465-1225-4B7D-A489-84764ECFBB61}" presName="sibTrans" presStyleCnt="0"/>
      <dgm:spPr/>
    </dgm:pt>
    <dgm:pt modelId="{943314C1-6AFA-4FFA-8628-2185C714E880}" type="pres">
      <dgm:prSet presAssocID="{40B9DF9B-9AC9-428D-B36C-EDD7D51DB982}" presName="node" presStyleLbl="node1" presStyleIdx="2" presStyleCnt="3">
        <dgm:presLayoutVars>
          <dgm:bulletEnabled val="1"/>
        </dgm:presLayoutVars>
      </dgm:prSet>
      <dgm:spPr/>
    </dgm:pt>
  </dgm:ptLst>
  <dgm:cxnLst>
    <dgm:cxn modelId="{B39FDF0F-E084-4FE4-8CFA-AE5DC6D8D412}" srcId="{7BE86E1E-3391-4262-9E7C-E02D7C216015}" destId="{40B9DF9B-9AC9-428D-B36C-EDD7D51DB982}" srcOrd="2" destOrd="0" parTransId="{E4F747D2-438A-4CAE-84A7-5F5897390DBE}" sibTransId="{1A300807-7D21-4771-85C4-6FC6E7536107}"/>
    <dgm:cxn modelId="{A6A8E332-C9C6-4FBF-9305-68BBFA8A8C83}" type="presOf" srcId="{7BE86E1E-3391-4262-9E7C-E02D7C216015}" destId="{759DF354-F54C-4269-A0E0-252F457B4F34}" srcOrd="0" destOrd="0" presId="urn:microsoft.com/office/officeart/2005/8/layout/default"/>
    <dgm:cxn modelId="{69914735-1560-4A18-ADB1-16E3A0EA2A2D}" type="presOf" srcId="{40B9DF9B-9AC9-428D-B36C-EDD7D51DB982}" destId="{943314C1-6AFA-4FFA-8628-2185C714E880}" srcOrd="0" destOrd="0" presId="urn:microsoft.com/office/officeart/2005/8/layout/default"/>
    <dgm:cxn modelId="{B315B46E-63A6-426E-A8F0-8381F2BAD022}" type="presOf" srcId="{3DABB398-6BC8-445E-803C-1C4B2C2E1918}" destId="{FED5F616-419C-4F23-BB86-7229D78528AC}" srcOrd="0" destOrd="0" presId="urn:microsoft.com/office/officeart/2005/8/layout/default"/>
    <dgm:cxn modelId="{C3E2B654-EB2B-4DB9-8729-7BEBA4CDAB8C}" srcId="{7BE86E1E-3391-4262-9E7C-E02D7C216015}" destId="{D6AB2352-3257-4C5A-8D59-D61598C3DB14}" srcOrd="1" destOrd="0" parTransId="{C345F5BA-B90F-46D5-B324-08A80E392AEE}" sibTransId="{65565465-1225-4B7D-A489-84764ECFBB61}"/>
    <dgm:cxn modelId="{B4ADC876-36AC-4544-A1EA-EEB8ACB5185F}" srcId="{7BE86E1E-3391-4262-9E7C-E02D7C216015}" destId="{3DABB398-6BC8-445E-803C-1C4B2C2E1918}" srcOrd="0" destOrd="0" parTransId="{154D53B3-DA24-43D2-BA5B-BCFDF273A437}" sibTransId="{12207FD5-4584-4521-BCB7-17E88472631E}"/>
    <dgm:cxn modelId="{BDDB70CF-A380-488E-9C93-8A61F5FD1317}" type="presOf" srcId="{D6AB2352-3257-4C5A-8D59-D61598C3DB14}" destId="{9A923C96-AA48-4083-A444-9F9DEE54669B}" srcOrd="0" destOrd="0" presId="urn:microsoft.com/office/officeart/2005/8/layout/default"/>
    <dgm:cxn modelId="{B9366D9E-59A9-4662-89E8-DCF086056F71}" type="presParOf" srcId="{759DF354-F54C-4269-A0E0-252F457B4F34}" destId="{FED5F616-419C-4F23-BB86-7229D78528AC}" srcOrd="0" destOrd="0" presId="urn:microsoft.com/office/officeart/2005/8/layout/default"/>
    <dgm:cxn modelId="{D450C8CA-A5C5-4EE1-B589-92D91A6528F6}" type="presParOf" srcId="{759DF354-F54C-4269-A0E0-252F457B4F34}" destId="{33EAE47D-D214-4588-9DED-FE1B4E6C61CD}" srcOrd="1" destOrd="0" presId="urn:microsoft.com/office/officeart/2005/8/layout/default"/>
    <dgm:cxn modelId="{09ACE447-36A9-4AFC-8D86-49540146F455}" type="presParOf" srcId="{759DF354-F54C-4269-A0E0-252F457B4F34}" destId="{9A923C96-AA48-4083-A444-9F9DEE54669B}" srcOrd="2" destOrd="0" presId="urn:microsoft.com/office/officeart/2005/8/layout/default"/>
    <dgm:cxn modelId="{AAE01DDD-F1A6-41D7-BA8A-102EFD83DB94}" type="presParOf" srcId="{759DF354-F54C-4269-A0E0-252F457B4F34}" destId="{EF1A8B4D-FC46-45A3-9ED1-A80FE5589FD0}" srcOrd="3" destOrd="0" presId="urn:microsoft.com/office/officeart/2005/8/layout/default"/>
    <dgm:cxn modelId="{92281D3D-ED74-44B7-AA6C-C3CA048E2335}" type="presParOf" srcId="{759DF354-F54C-4269-A0E0-252F457B4F34}" destId="{943314C1-6AFA-4FFA-8628-2185C714E880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BE86E1E-3391-4262-9E7C-E02D7C216015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3AD1102-83C9-42CD-BBD2-E1F9532A4F7B}">
      <dgm:prSet/>
      <dgm:spPr/>
      <dgm:t>
        <a:bodyPr/>
        <a:lstStyle/>
        <a:p>
          <a:r>
            <a:rPr lang="en-IE"/>
            <a:t>Essential subject for college </a:t>
          </a:r>
          <a:r>
            <a:rPr lang="en-IE">
              <a:latin typeface="Calibri Light" panose="020F0302020204030204"/>
            </a:rPr>
            <a:t>entry</a:t>
          </a:r>
          <a:endParaRPr lang="en-US"/>
        </a:p>
      </dgm:t>
    </dgm:pt>
    <dgm:pt modelId="{2890F8B2-9639-461E-9734-0059C91F3847}" type="parTrans" cxnId="{07817C52-E353-4B76-ACE7-F4236261A046}">
      <dgm:prSet/>
      <dgm:spPr/>
      <dgm:t>
        <a:bodyPr/>
        <a:lstStyle/>
        <a:p>
          <a:endParaRPr lang="en-US"/>
        </a:p>
      </dgm:t>
    </dgm:pt>
    <dgm:pt modelId="{7D3A32F9-6B62-4B2C-844D-1F2E5CFC304C}" type="sibTrans" cxnId="{07817C52-E353-4B76-ACE7-F4236261A046}">
      <dgm:prSet/>
      <dgm:spPr/>
      <dgm:t>
        <a:bodyPr/>
        <a:lstStyle/>
        <a:p>
          <a:endParaRPr lang="en-US"/>
        </a:p>
      </dgm:t>
    </dgm:pt>
    <dgm:pt modelId="{61730217-1EB3-40C6-9228-11DAE08FA9AD}">
      <dgm:prSet/>
      <dgm:spPr/>
      <dgm:t>
        <a:bodyPr/>
        <a:lstStyle/>
        <a:p>
          <a:r>
            <a:rPr lang="en-IE"/>
            <a:t>Grade required: O6/H7</a:t>
          </a:r>
          <a:endParaRPr lang="en-US"/>
        </a:p>
      </dgm:t>
    </dgm:pt>
    <dgm:pt modelId="{0D4CC116-21CF-4CBA-8603-60B30FC25875}" type="parTrans" cxnId="{42EFFB93-D8D0-4DEB-844A-85E37C5C77D3}">
      <dgm:prSet/>
      <dgm:spPr/>
      <dgm:t>
        <a:bodyPr/>
        <a:lstStyle/>
        <a:p>
          <a:endParaRPr lang="en-US"/>
        </a:p>
      </dgm:t>
    </dgm:pt>
    <dgm:pt modelId="{3BF854FF-3FE0-4D0B-A6C8-C985057332C3}" type="sibTrans" cxnId="{42EFFB93-D8D0-4DEB-844A-85E37C5C77D3}">
      <dgm:prSet/>
      <dgm:spPr/>
      <dgm:t>
        <a:bodyPr/>
        <a:lstStyle/>
        <a:p>
          <a:endParaRPr lang="en-US"/>
        </a:p>
      </dgm:t>
    </dgm:pt>
    <dgm:pt modelId="{B00CE5BE-0DEF-4F8B-9506-E8DD2F1CE3C9}">
      <dgm:prSet/>
      <dgm:spPr/>
      <dgm:t>
        <a:bodyPr/>
        <a:lstStyle/>
        <a:p>
          <a:r>
            <a:rPr lang="en-IE"/>
            <a:t>Technological Universities/ ITs will accept Irish/English</a:t>
          </a:r>
          <a:endParaRPr lang="en-US"/>
        </a:p>
      </dgm:t>
    </dgm:pt>
    <dgm:pt modelId="{B2ECC4C1-8356-4DE8-9489-3278B36CDE6A}" type="parTrans" cxnId="{277726D9-1E16-4761-886E-92728171B79A}">
      <dgm:prSet/>
      <dgm:spPr/>
      <dgm:t>
        <a:bodyPr/>
        <a:lstStyle/>
        <a:p>
          <a:endParaRPr lang="en-US"/>
        </a:p>
      </dgm:t>
    </dgm:pt>
    <dgm:pt modelId="{74291A2E-010E-486D-9445-C7ADC0380B91}" type="sibTrans" cxnId="{277726D9-1E16-4761-886E-92728171B79A}">
      <dgm:prSet/>
      <dgm:spPr/>
      <dgm:t>
        <a:bodyPr/>
        <a:lstStyle/>
        <a:p>
          <a:endParaRPr lang="en-US"/>
        </a:p>
      </dgm:t>
    </dgm:pt>
    <dgm:pt modelId="{9A91C388-2910-424E-8E8B-47A61BD906CC}">
      <dgm:prSet/>
      <dgm:spPr/>
      <dgm:t>
        <a:bodyPr/>
        <a:lstStyle/>
        <a:p>
          <a:r>
            <a:rPr lang="en-IE"/>
            <a:t>Speech and Language Therapy, Journalism, Creative Digital Media, Media Courses require Higher Level English</a:t>
          </a:r>
          <a:endParaRPr lang="en-US"/>
        </a:p>
      </dgm:t>
    </dgm:pt>
    <dgm:pt modelId="{6A0A6C18-306F-4DBF-B812-41222BB1D188}" type="parTrans" cxnId="{4ADCC78F-1BB9-4528-ABCD-1BB3B5B3D268}">
      <dgm:prSet/>
      <dgm:spPr/>
      <dgm:t>
        <a:bodyPr/>
        <a:lstStyle/>
        <a:p>
          <a:endParaRPr lang="en-US"/>
        </a:p>
      </dgm:t>
    </dgm:pt>
    <dgm:pt modelId="{E1EA5ACB-6BAB-466C-B208-5099B76450B3}" type="sibTrans" cxnId="{4ADCC78F-1BB9-4528-ABCD-1BB3B5B3D268}">
      <dgm:prSet/>
      <dgm:spPr/>
      <dgm:t>
        <a:bodyPr/>
        <a:lstStyle/>
        <a:p>
          <a:endParaRPr lang="en-US"/>
        </a:p>
      </dgm:t>
    </dgm:pt>
    <dgm:pt modelId="{40B9DF9B-9AC9-428D-B36C-EDD7D51DB982}">
      <dgm:prSet/>
      <dgm:spPr/>
      <dgm:t>
        <a:bodyPr/>
        <a:lstStyle/>
        <a:p>
          <a:r>
            <a:rPr lang="en-IE"/>
            <a:t>Essential for </a:t>
          </a:r>
          <a:r>
            <a:rPr lang="en-IE">
              <a:latin typeface="Calibri Light" panose="020F0302020204030204"/>
            </a:rPr>
            <a:t>Employment</a:t>
          </a:r>
          <a:r>
            <a:rPr lang="en-IE"/>
            <a:t>/ Apprenticeships</a:t>
          </a:r>
          <a:endParaRPr lang="en-US"/>
        </a:p>
      </dgm:t>
    </dgm:pt>
    <dgm:pt modelId="{E4F747D2-438A-4CAE-84A7-5F5897390DBE}" type="parTrans" cxnId="{B39FDF0F-E084-4FE4-8CFA-AE5DC6D8D412}">
      <dgm:prSet/>
      <dgm:spPr/>
      <dgm:t>
        <a:bodyPr/>
        <a:lstStyle/>
        <a:p>
          <a:endParaRPr lang="en-US"/>
        </a:p>
      </dgm:t>
    </dgm:pt>
    <dgm:pt modelId="{1A300807-7D21-4771-85C4-6FC6E7536107}" type="sibTrans" cxnId="{B39FDF0F-E084-4FE4-8CFA-AE5DC6D8D412}">
      <dgm:prSet/>
      <dgm:spPr/>
      <dgm:t>
        <a:bodyPr/>
        <a:lstStyle/>
        <a:p>
          <a:endParaRPr lang="en-US"/>
        </a:p>
      </dgm:t>
    </dgm:pt>
    <dgm:pt modelId="{759DF354-F54C-4269-A0E0-252F457B4F34}" type="pres">
      <dgm:prSet presAssocID="{7BE86E1E-3391-4262-9E7C-E02D7C216015}" presName="diagram" presStyleCnt="0">
        <dgm:presLayoutVars>
          <dgm:dir/>
          <dgm:resizeHandles val="exact"/>
        </dgm:presLayoutVars>
      </dgm:prSet>
      <dgm:spPr/>
    </dgm:pt>
    <dgm:pt modelId="{E0EF3597-9B76-4523-9E40-0DD5B8E2754E}" type="pres">
      <dgm:prSet presAssocID="{B3AD1102-83C9-42CD-BBD2-E1F9532A4F7B}" presName="node" presStyleLbl="node1" presStyleIdx="0" presStyleCnt="5">
        <dgm:presLayoutVars>
          <dgm:bulletEnabled val="1"/>
        </dgm:presLayoutVars>
      </dgm:prSet>
      <dgm:spPr/>
    </dgm:pt>
    <dgm:pt modelId="{06818DBB-4757-4410-BC15-A24E49051CED}" type="pres">
      <dgm:prSet presAssocID="{7D3A32F9-6B62-4B2C-844D-1F2E5CFC304C}" presName="sibTrans" presStyleCnt="0"/>
      <dgm:spPr/>
    </dgm:pt>
    <dgm:pt modelId="{720CE6AA-968B-4C5B-98D8-5ECB467B36F4}" type="pres">
      <dgm:prSet presAssocID="{61730217-1EB3-40C6-9228-11DAE08FA9AD}" presName="node" presStyleLbl="node1" presStyleIdx="1" presStyleCnt="5">
        <dgm:presLayoutVars>
          <dgm:bulletEnabled val="1"/>
        </dgm:presLayoutVars>
      </dgm:prSet>
      <dgm:spPr/>
    </dgm:pt>
    <dgm:pt modelId="{ABD26A42-2D99-49C3-9F5C-647AB5EC7B0C}" type="pres">
      <dgm:prSet presAssocID="{3BF854FF-3FE0-4D0B-A6C8-C985057332C3}" presName="sibTrans" presStyleCnt="0"/>
      <dgm:spPr/>
    </dgm:pt>
    <dgm:pt modelId="{E8AD2DE6-A393-4ECA-BDAE-6E80871F63BB}" type="pres">
      <dgm:prSet presAssocID="{B00CE5BE-0DEF-4F8B-9506-E8DD2F1CE3C9}" presName="node" presStyleLbl="node1" presStyleIdx="2" presStyleCnt="5">
        <dgm:presLayoutVars>
          <dgm:bulletEnabled val="1"/>
        </dgm:presLayoutVars>
      </dgm:prSet>
      <dgm:spPr/>
    </dgm:pt>
    <dgm:pt modelId="{B568779D-7292-4CE4-914E-2954F1980121}" type="pres">
      <dgm:prSet presAssocID="{74291A2E-010E-486D-9445-C7ADC0380B91}" presName="sibTrans" presStyleCnt="0"/>
      <dgm:spPr/>
    </dgm:pt>
    <dgm:pt modelId="{2FA576D0-86D7-4D2D-9CE7-11F0ADB91B0F}" type="pres">
      <dgm:prSet presAssocID="{9A91C388-2910-424E-8E8B-47A61BD906CC}" presName="node" presStyleLbl="node1" presStyleIdx="3" presStyleCnt="5">
        <dgm:presLayoutVars>
          <dgm:bulletEnabled val="1"/>
        </dgm:presLayoutVars>
      </dgm:prSet>
      <dgm:spPr/>
    </dgm:pt>
    <dgm:pt modelId="{0EA55592-3501-41C3-A025-CD0BE4B85B8D}" type="pres">
      <dgm:prSet presAssocID="{E1EA5ACB-6BAB-466C-B208-5099B76450B3}" presName="sibTrans" presStyleCnt="0"/>
      <dgm:spPr/>
    </dgm:pt>
    <dgm:pt modelId="{943314C1-6AFA-4FFA-8628-2185C714E880}" type="pres">
      <dgm:prSet presAssocID="{40B9DF9B-9AC9-428D-B36C-EDD7D51DB982}" presName="node" presStyleLbl="node1" presStyleIdx="4" presStyleCnt="5">
        <dgm:presLayoutVars>
          <dgm:bulletEnabled val="1"/>
        </dgm:presLayoutVars>
      </dgm:prSet>
      <dgm:spPr/>
    </dgm:pt>
  </dgm:ptLst>
  <dgm:cxnLst>
    <dgm:cxn modelId="{D686DD02-7A31-4A36-B48F-F00FF663CCF0}" type="presOf" srcId="{61730217-1EB3-40C6-9228-11DAE08FA9AD}" destId="{720CE6AA-968B-4C5B-98D8-5ECB467B36F4}" srcOrd="0" destOrd="0" presId="urn:microsoft.com/office/officeart/2005/8/layout/default"/>
    <dgm:cxn modelId="{B39FDF0F-E084-4FE4-8CFA-AE5DC6D8D412}" srcId="{7BE86E1E-3391-4262-9E7C-E02D7C216015}" destId="{40B9DF9B-9AC9-428D-B36C-EDD7D51DB982}" srcOrd="4" destOrd="0" parTransId="{E4F747D2-438A-4CAE-84A7-5F5897390DBE}" sibTransId="{1A300807-7D21-4771-85C4-6FC6E7536107}"/>
    <dgm:cxn modelId="{64772D1F-1808-43EC-9C3B-2B530A597CA0}" type="presOf" srcId="{B00CE5BE-0DEF-4F8B-9506-E8DD2F1CE3C9}" destId="{E8AD2DE6-A393-4ECA-BDAE-6E80871F63BB}" srcOrd="0" destOrd="0" presId="urn:microsoft.com/office/officeart/2005/8/layout/default"/>
    <dgm:cxn modelId="{A6A8E332-C9C6-4FBF-9305-68BBFA8A8C83}" type="presOf" srcId="{7BE86E1E-3391-4262-9E7C-E02D7C216015}" destId="{759DF354-F54C-4269-A0E0-252F457B4F34}" srcOrd="0" destOrd="0" presId="urn:microsoft.com/office/officeart/2005/8/layout/default"/>
    <dgm:cxn modelId="{07817C52-E353-4B76-ACE7-F4236261A046}" srcId="{7BE86E1E-3391-4262-9E7C-E02D7C216015}" destId="{B3AD1102-83C9-42CD-BBD2-E1F9532A4F7B}" srcOrd="0" destOrd="0" parTransId="{2890F8B2-9639-461E-9734-0059C91F3847}" sibTransId="{7D3A32F9-6B62-4B2C-844D-1F2E5CFC304C}"/>
    <dgm:cxn modelId="{4ADCC78F-1BB9-4528-ABCD-1BB3B5B3D268}" srcId="{7BE86E1E-3391-4262-9E7C-E02D7C216015}" destId="{9A91C388-2910-424E-8E8B-47A61BD906CC}" srcOrd="3" destOrd="0" parTransId="{6A0A6C18-306F-4DBF-B812-41222BB1D188}" sibTransId="{E1EA5ACB-6BAB-466C-B208-5099B76450B3}"/>
    <dgm:cxn modelId="{42EFFB93-D8D0-4DEB-844A-85E37C5C77D3}" srcId="{7BE86E1E-3391-4262-9E7C-E02D7C216015}" destId="{61730217-1EB3-40C6-9228-11DAE08FA9AD}" srcOrd="1" destOrd="0" parTransId="{0D4CC116-21CF-4CBA-8603-60B30FC25875}" sibTransId="{3BF854FF-3FE0-4D0B-A6C8-C985057332C3}"/>
    <dgm:cxn modelId="{CDDC9C9A-2434-442A-81C9-08A2F102EA64}" type="presOf" srcId="{B3AD1102-83C9-42CD-BBD2-E1F9532A4F7B}" destId="{E0EF3597-9B76-4523-9E40-0DD5B8E2754E}" srcOrd="0" destOrd="0" presId="urn:microsoft.com/office/officeart/2005/8/layout/default"/>
    <dgm:cxn modelId="{D2CB44C9-14B6-4C03-90F2-0A6A9F3EA0AD}" type="presOf" srcId="{9A91C388-2910-424E-8E8B-47A61BD906CC}" destId="{2FA576D0-86D7-4D2D-9CE7-11F0ADB91B0F}" srcOrd="0" destOrd="0" presId="urn:microsoft.com/office/officeart/2005/8/layout/default"/>
    <dgm:cxn modelId="{CBCE17D3-C603-4F62-9FBC-08C592FC82D9}" type="presOf" srcId="{40B9DF9B-9AC9-428D-B36C-EDD7D51DB982}" destId="{943314C1-6AFA-4FFA-8628-2185C714E880}" srcOrd="0" destOrd="0" presId="urn:microsoft.com/office/officeart/2005/8/layout/default"/>
    <dgm:cxn modelId="{277726D9-1E16-4761-886E-92728171B79A}" srcId="{7BE86E1E-3391-4262-9E7C-E02D7C216015}" destId="{B00CE5BE-0DEF-4F8B-9506-E8DD2F1CE3C9}" srcOrd="2" destOrd="0" parTransId="{B2ECC4C1-8356-4DE8-9489-3278B36CDE6A}" sibTransId="{74291A2E-010E-486D-9445-C7ADC0380B91}"/>
    <dgm:cxn modelId="{C9A87158-60E9-4F77-B561-264FD6681D28}" type="presParOf" srcId="{759DF354-F54C-4269-A0E0-252F457B4F34}" destId="{E0EF3597-9B76-4523-9E40-0DD5B8E2754E}" srcOrd="0" destOrd="0" presId="urn:microsoft.com/office/officeart/2005/8/layout/default"/>
    <dgm:cxn modelId="{FEF3E160-D5E5-454C-97D7-E8038053886B}" type="presParOf" srcId="{759DF354-F54C-4269-A0E0-252F457B4F34}" destId="{06818DBB-4757-4410-BC15-A24E49051CED}" srcOrd="1" destOrd="0" presId="urn:microsoft.com/office/officeart/2005/8/layout/default"/>
    <dgm:cxn modelId="{E7CEEDD9-7B79-4B00-9019-464C754A4380}" type="presParOf" srcId="{759DF354-F54C-4269-A0E0-252F457B4F34}" destId="{720CE6AA-968B-4C5B-98D8-5ECB467B36F4}" srcOrd="2" destOrd="0" presId="urn:microsoft.com/office/officeart/2005/8/layout/default"/>
    <dgm:cxn modelId="{0A5BD61C-7C29-4B76-AD18-5CD6F2A0AC0C}" type="presParOf" srcId="{759DF354-F54C-4269-A0E0-252F457B4F34}" destId="{ABD26A42-2D99-49C3-9F5C-647AB5EC7B0C}" srcOrd="3" destOrd="0" presId="urn:microsoft.com/office/officeart/2005/8/layout/default"/>
    <dgm:cxn modelId="{DF4AF808-BB7C-4F0C-A980-7AFA621E4317}" type="presParOf" srcId="{759DF354-F54C-4269-A0E0-252F457B4F34}" destId="{E8AD2DE6-A393-4ECA-BDAE-6E80871F63BB}" srcOrd="4" destOrd="0" presId="urn:microsoft.com/office/officeart/2005/8/layout/default"/>
    <dgm:cxn modelId="{940AA26C-A08D-4E12-A4C1-8BE277BA18B6}" type="presParOf" srcId="{759DF354-F54C-4269-A0E0-252F457B4F34}" destId="{B568779D-7292-4CE4-914E-2954F1980121}" srcOrd="5" destOrd="0" presId="urn:microsoft.com/office/officeart/2005/8/layout/default"/>
    <dgm:cxn modelId="{D63FA96F-1C7B-465F-8FEB-8073DA1D2A85}" type="presParOf" srcId="{759DF354-F54C-4269-A0E0-252F457B4F34}" destId="{2FA576D0-86D7-4D2D-9CE7-11F0ADB91B0F}" srcOrd="6" destOrd="0" presId="urn:microsoft.com/office/officeart/2005/8/layout/default"/>
    <dgm:cxn modelId="{177C6567-D447-45AD-B453-3A2BD4D61BC5}" type="presParOf" srcId="{759DF354-F54C-4269-A0E0-252F457B4F34}" destId="{0EA55592-3501-41C3-A025-CD0BE4B85B8D}" srcOrd="7" destOrd="0" presId="urn:microsoft.com/office/officeart/2005/8/layout/default"/>
    <dgm:cxn modelId="{88F168CF-45FC-4646-8ECC-07ACE9BFADCE}" type="presParOf" srcId="{759DF354-F54C-4269-A0E0-252F457B4F34}" destId="{943314C1-6AFA-4FFA-8628-2185C714E880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111771C-1DB4-46C9-AC1B-12C943F74041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B89AFDE-E83A-4D98-B8DC-21514FB15B36}">
      <dgm:prSet/>
      <dgm:spPr/>
      <dgm:t>
        <a:bodyPr/>
        <a:lstStyle/>
        <a:p>
          <a:pPr rtl="0"/>
          <a:r>
            <a:rPr lang="en-IE">
              <a:latin typeface="Calibri Light" panose="020F0302020204030204"/>
            </a:rPr>
            <a:t>Necessary</a:t>
          </a:r>
          <a:r>
            <a:rPr lang="en-IE"/>
            <a:t> for </a:t>
          </a:r>
          <a:r>
            <a:rPr lang="en-IE">
              <a:latin typeface="Calibri Light" panose="020F0302020204030204"/>
            </a:rPr>
            <a:t>entry to most college courses</a:t>
          </a:r>
          <a:endParaRPr lang="en-US"/>
        </a:p>
      </dgm:t>
    </dgm:pt>
    <dgm:pt modelId="{61E90F08-BC8B-4DC0-A2E9-B5E454822F9D}" type="parTrans" cxnId="{80AB9AC9-6BB8-4F34-813C-B33682FD2854}">
      <dgm:prSet/>
      <dgm:spPr/>
      <dgm:t>
        <a:bodyPr/>
        <a:lstStyle/>
        <a:p>
          <a:endParaRPr lang="en-US"/>
        </a:p>
      </dgm:t>
    </dgm:pt>
    <dgm:pt modelId="{59596DAE-78D4-4517-ACAF-80630A583DB2}" type="sibTrans" cxnId="{80AB9AC9-6BB8-4F34-813C-B33682FD2854}">
      <dgm:prSet/>
      <dgm:spPr/>
      <dgm:t>
        <a:bodyPr/>
        <a:lstStyle/>
        <a:p>
          <a:endParaRPr lang="en-US"/>
        </a:p>
      </dgm:t>
    </dgm:pt>
    <dgm:pt modelId="{A84D625F-740A-4B47-A968-240D0636AA17}">
      <dgm:prSet/>
      <dgm:spPr/>
      <dgm:t>
        <a:bodyPr/>
        <a:lstStyle/>
        <a:p>
          <a:pPr rtl="0"/>
          <a:r>
            <a:rPr lang="en-IE">
              <a:latin typeface="Calibri Light" panose="020F0302020204030204"/>
            </a:rPr>
            <a:t>Examples where Higher</a:t>
          </a:r>
          <a:r>
            <a:rPr lang="en-IE"/>
            <a:t> </a:t>
          </a:r>
          <a:r>
            <a:rPr lang="en-IE">
              <a:latin typeface="Calibri Light" panose="020F0302020204030204"/>
            </a:rPr>
            <a:t>Level</a:t>
          </a:r>
          <a:r>
            <a:rPr lang="en-IE"/>
            <a:t> Maths</a:t>
          </a:r>
          <a:r>
            <a:rPr lang="en-IE">
              <a:latin typeface="Calibri Light" panose="020F0302020204030204"/>
            </a:rPr>
            <a:t> is </a:t>
          </a:r>
          <a:r>
            <a:rPr lang="en-IE"/>
            <a:t>required-</a:t>
          </a:r>
          <a:r>
            <a:rPr lang="en-IE">
              <a:latin typeface="Calibri Light" panose="020F0302020204030204"/>
            </a:rPr>
            <a:t> </a:t>
          </a:r>
          <a:r>
            <a:rPr lang="en-IE"/>
            <a:t> Engineering- H4, Computer Science (TCD)-H4</a:t>
          </a:r>
          <a:r>
            <a:rPr lang="en-IE">
              <a:latin typeface="Calibri Light" panose="020F0302020204030204"/>
            </a:rPr>
            <a:t>,</a:t>
          </a:r>
          <a:r>
            <a:rPr lang="en-IE"/>
            <a:t> Computational Thinking (Maynooth University) -H2, Actuarial Maths (DCU)-H3</a:t>
          </a:r>
          <a:r>
            <a:rPr lang="en-IE">
              <a:latin typeface="Calibri Light" panose="020F0302020204030204"/>
            </a:rPr>
            <a:t>, Theoretical Physics H3 (TCD), Maths H3 (TCD), Theoretical Physics &amp; Maths H2 (MU)</a:t>
          </a:r>
          <a:endParaRPr lang="en-US"/>
        </a:p>
      </dgm:t>
    </dgm:pt>
    <dgm:pt modelId="{B6C15C94-B2AC-4C33-BFA2-F2B94844FA2D}" type="parTrans" cxnId="{0C0C15CC-98FE-4ABE-AF1D-58C621E96AFE}">
      <dgm:prSet/>
      <dgm:spPr/>
      <dgm:t>
        <a:bodyPr/>
        <a:lstStyle/>
        <a:p>
          <a:endParaRPr lang="en-US"/>
        </a:p>
      </dgm:t>
    </dgm:pt>
    <dgm:pt modelId="{6605E9DE-7AC7-40BA-83A2-89B497F2AEA0}" type="sibTrans" cxnId="{0C0C15CC-98FE-4ABE-AF1D-58C621E96AFE}">
      <dgm:prSet/>
      <dgm:spPr/>
      <dgm:t>
        <a:bodyPr/>
        <a:lstStyle/>
        <a:p>
          <a:endParaRPr lang="en-US"/>
        </a:p>
      </dgm:t>
    </dgm:pt>
    <dgm:pt modelId="{3F776348-DF3D-4580-AE30-7FBB137AC4FC}">
      <dgm:prSet/>
      <dgm:spPr/>
      <dgm:t>
        <a:bodyPr/>
        <a:lstStyle/>
        <a:p>
          <a:pPr rtl="0"/>
          <a:r>
            <a:rPr lang="en-IE">
              <a:latin typeface="Calibri Light" panose="020F0302020204030204"/>
            </a:rPr>
            <a:t>Can be used as one subject that will meet requirements for 2 Science in TCD – please check individual courses.</a:t>
          </a:r>
          <a:endParaRPr lang="en-US"/>
        </a:p>
      </dgm:t>
    </dgm:pt>
    <dgm:pt modelId="{F7F1C494-CB17-4A38-8B0C-1CB6037E0CD4}" type="parTrans" cxnId="{A31D65E7-DCC0-498B-8CAF-AB94EC292121}">
      <dgm:prSet/>
      <dgm:spPr/>
      <dgm:t>
        <a:bodyPr/>
        <a:lstStyle/>
        <a:p>
          <a:endParaRPr lang="en-US"/>
        </a:p>
      </dgm:t>
    </dgm:pt>
    <dgm:pt modelId="{355E27C1-FC72-4F38-B939-DEF0CDDEEBB5}" type="sibTrans" cxnId="{A31D65E7-DCC0-498B-8CAF-AB94EC292121}">
      <dgm:prSet/>
      <dgm:spPr/>
      <dgm:t>
        <a:bodyPr/>
        <a:lstStyle/>
        <a:p>
          <a:endParaRPr lang="en-US"/>
        </a:p>
      </dgm:t>
    </dgm:pt>
    <dgm:pt modelId="{B8EF82D6-D11F-4300-A5B6-E33CDF6C1119}" type="pres">
      <dgm:prSet presAssocID="{A111771C-1DB4-46C9-AC1B-12C943F74041}" presName="diagram" presStyleCnt="0">
        <dgm:presLayoutVars>
          <dgm:dir/>
          <dgm:resizeHandles val="exact"/>
        </dgm:presLayoutVars>
      </dgm:prSet>
      <dgm:spPr/>
    </dgm:pt>
    <dgm:pt modelId="{C33067AC-2F47-4606-8880-CA546BDFF921}" type="pres">
      <dgm:prSet presAssocID="{1B89AFDE-E83A-4D98-B8DC-21514FB15B36}" presName="node" presStyleLbl="node1" presStyleIdx="0" presStyleCnt="3">
        <dgm:presLayoutVars>
          <dgm:bulletEnabled val="1"/>
        </dgm:presLayoutVars>
      </dgm:prSet>
      <dgm:spPr/>
    </dgm:pt>
    <dgm:pt modelId="{2B27865E-F4B3-4108-9039-4E207AA9373F}" type="pres">
      <dgm:prSet presAssocID="{59596DAE-78D4-4517-ACAF-80630A583DB2}" presName="sibTrans" presStyleCnt="0"/>
      <dgm:spPr/>
    </dgm:pt>
    <dgm:pt modelId="{7958AC07-D282-4076-A938-E0D0A307ADE5}" type="pres">
      <dgm:prSet presAssocID="{A84D625F-740A-4B47-A968-240D0636AA17}" presName="node" presStyleLbl="node1" presStyleIdx="1" presStyleCnt="3">
        <dgm:presLayoutVars>
          <dgm:bulletEnabled val="1"/>
        </dgm:presLayoutVars>
      </dgm:prSet>
      <dgm:spPr/>
    </dgm:pt>
    <dgm:pt modelId="{B48D8EFE-C1B0-4DEB-9D69-9017561B3150}" type="pres">
      <dgm:prSet presAssocID="{6605E9DE-7AC7-40BA-83A2-89B497F2AEA0}" presName="sibTrans" presStyleCnt="0"/>
      <dgm:spPr/>
    </dgm:pt>
    <dgm:pt modelId="{3C56236D-34A4-4A44-9F5C-7166C1AAEEFE}" type="pres">
      <dgm:prSet presAssocID="{3F776348-DF3D-4580-AE30-7FBB137AC4FC}" presName="node" presStyleLbl="node1" presStyleIdx="2" presStyleCnt="3">
        <dgm:presLayoutVars>
          <dgm:bulletEnabled val="1"/>
        </dgm:presLayoutVars>
      </dgm:prSet>
      <dgm:spPr/>
    </dgm:pt>
  </dgm:ptLst>
  <dgm:cxnLst>
    <dgm:cxn modelId="{7E96305B-527A-4F0A-8CF2-F255CC62EB28}" type="presOf" srcId="{A84D625F-740A-4B47-A968-240D0636AA17}" destId="{7958AC07-D282-4076-A938-E0D0A307ADE5}" srcOrd="0" destOrd="0" presId="urn:microsoft.com/office/officeart/2005/8/layout/default"/>
    <dgm:cxn modelId="{F3297850-7C96-4FD5-9049-5E9BEE39F90F}" type="presOf" srcId="{3F776348-DF3D-4580-AE30-7FBB137AC4FC}" destId="{3C56236D-34A4-4A44-9F5C-7166C1AAEEFE}" srcOrd="0" destOrd="0" presId="urn:microsoft.com/office/officeart/2005/8/layout/default"/>
    <dgm:cxn modelId="{B8D41255-ACF2-47FF-AEDF-0EE0F8EF6EA0}" type="presOf" srcId="{A111771C-1DB4-46C9-AC1B-12C943F74041}" destId="{B8EF82D6-D11F-4300-A5B6-E33CDF6C1119}" srcOrd="0" destOrd="0" presId="urn:microsoft.com/office/officeart/2005/8/layout/default"/>
    <dgm:cxn modelId="{80AB9AC9-6BB8-4F34-813C-B33682FD2854}" srcId="{A111771C-1DB4-46C9-AC1B-12C943F74041}" destId="{1B89AFDE-E83A-4D98-B8DC-21514FB15B36}" srcOrd="0" destOrd="0" parTransId="{61E90F08-BC8B-4DC0-A2E9-B5E454822F9D}" sibTransId="{59596DAE-78D4-4517-ACAF-80630A583DB2}"/>
    <dgm:cxn modelId="{0C0C15CC-98FE-4ABE-AF1D-58C621E96AFE}" srcId="{A111771C-1DB4-46C9-AC1B-12C943F74041}" destId="{A84D625F-740A-4B47-A968-240D0636AA17}" srcOrd="1" destOrd="0" parTransId="{B6C15C94-B2AC-4C33-BFA2-F2B94844FA2D}" sibTransId="{6605E9DE-7AC7-40BA-83A2-89B497F2AEA0}"/>
    <dgm:cxn modelId="{78766ACE-4AF4-471B-B05B-012D24E36294}" type="presOf" srcId="{1B89AFDE-E83A-4D98-B8DC-21514FB15B36}" destId="{C33067AC-2F47-4606-8880-CA546BDFF921}" srcOrd="0" destOrd="0" presId="urn:microsoft.com/office/officeart/2005/8/layout/default"/>
    <dgm:cxn modelId="{A31D65E7-DCC0-498B-8CAF-AB94EC292121}" srcId="{A111771C-1DB4-46C9-AC1B-12C943F74041}" destId="{3F776348-DF3D-4580-AE30-7FBB137AC4FC}" srcOrd="2" destOrd="0" parTransId="{F7F1C494-CB17-4A38-8B0C-1CB6037E0CD4}" sibTransId="{355E27C1-FC72-4F38-B939-DEF0CDDEEBB5}"/>
    <dgm:cxn modelId="{9B206332-B393-4756-84AF-B4ED997E1FEB}" type="presParOf" srcId="{B8EF82D6-D11F-4300-A5B6-E33CDF6C1119}" destId="{C33067AC-2F47-4606-8880-CA546BDFF921}" srcOrd="0" destOrd="0" presId="urn:microsoft.com/office/officeart/2005/8/layout/default"/>
    <dgm:cxn modelId="{53979251-6E68-47C8-A6DE-F867A1BB6ED8}" type="presParOf" srcId="{B8EF82D6-D11F-4300-A5B6-E33CDF6C1119}" destId="{2B27865E-F4B3-4108-9039-4E207AA9373F}" srcOrd="1" destOrd="0" presId="urn:microsoft.com/office/officeart/2005/8/layout/default"/>
    <dgm:cxn modelId="{81BBA550-D407-4E6B-9D99-8D2D90B8F899}" type="presParOf" srcId="{B8EF82D6-D11F-4300-A5B6-E33CDF6C1119}" destId="{7958AC07-D282-4076-A938-E0D0A307ADE5}" srcOrd="2" destOrd="0" presId="urn:microsoft.com/office/officeart/2005/8/layout/default"/>
    <dgm:cxn modelId="{BB630B3A-A508-4C44-9349-AC4285287BD1}" type="presParOf" srcId="{B8EF82D6-D11F-4300-A5B6-E33CDF6C1119}" destId="{B48D8EFE-C1B0-4DEB-9D69-9017561B3150}" srcOrd="3" destOrd="0" presId="urn:microsoft.com/office/officeart/2005/8/layout/default"/>
    <dgm:cxn modelId="{F5249785-7D82-4C41-BB72-A29F29630292}" type="presParOf" srcId="{B8EF82D6-D11F-4300-A5B6-E33CDF6C1119}" destId="{3C56236D-34A4-4A44-9F5C-7166C1AAEEFE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5440DBB-D846-48BC-9F36-11F4B6EE81D6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93A73E5C-9C1D-42A4-AE3A-7E1A04E3D3D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IE"/>
            <a:t>25 Bonus Points for a H1-H6 </a:t>
          </a:r>
          <a:endParaRPr lang="en-US"/>
        </a:p>
      </dgm:t>
    </dgm:pt>
    <dgm:pt modelId="{0CE01AAA-AB07-4CEB-89FE-DCBC64EF76BB}" type="parTrans" cxnId="{1A93AEDC-5DCA-46CC-B65E-204BB88D25E3}">
      <dgm:prSet/>
      <dgm:spPr/>
      <dgm:t>
        <a:bodyPr/>
        <a:lstStyle/>
        <a:p>
          <a:endParaRPr lang="en-US"/>
        </a:p>
      </dgm:t>
    </dgm:pt>
    <dgm:pt modelId="{82B2A015-DB43-4D4C-8CBE-1FB7CE07C572}" type="sibTrans" cxnId="{1A93AEDC-5DCA-46CC-B65E-204BB88D25E3}">
      <dgm:prSet/>
      <dgm:spPr/>
      <dgm:t>
        <a:bodyPr/>
        <a:lstStyle/>
        <a:p>
          <a:endParaRPr lang="en-US"/>
        </a:p>
      </dgm:t>
    </dgm:pt>
    <dgm:pt modelId="{0A041B51-5BC5-443A-A1A9-9B88554E504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IE"/>
            <a:t>Potential Leaving Cert Points- 625</a:t>
          </a:r>
          <a:endParaRPr lang="en-US"/>
        </a:p>
      </dgm:t>
    </dgm:pt>
    <dgm:pt modelId="{6372339C-3F89-41C0-B78E-DB18409F1B48}" type="parTrans" cxnId="{6654824C-51DD-41F7-8295-5194D4553423}">
      <dgm:prSet/>
      <dgm:spPr/>
      <dgm:t>
        <a:bodyPr/>
        <a:lstStyle/>
        <a:p>
          <a:endParaRPr lang="en-US"/>
        </a:p>
      </dgm:t>
    </dgm:pt>
    <dgm:pt modelId="{E48DCD8A-2FDC-45BE-A80A-F2D01CC4DF42}" type="sibTrans" cxnId="{6654824C-51DD-41F7-8295-5194D4553423}">
      <dgm:prSet/>
      <dgm:spPr/>
      <dgm:t>
        <a:bodyPr/>
        <a:lstStyle/>
        <a:p>
          <a:endParaRPr lang="en-US"/>
        </a:p>
      </dgm:t>
    </dgm:pt>
    <dgm:pt modelId="{057DAD3F-6042-46D1-9E3E-232584314B33}" type="pres">
      <dgm:prSet presAssocID="{E5440DBB-D846-48BC-9F36-11F4B6EE81D6}" presName="root" presStyleCnt="0">
        <dgm:presLayoutVars>
          <dgm:dir/>
          <dgm:resizeHandles val="exact"/>
        </dgm:presLayoutVars>
      </dgm:prSet>
      <dgm:spPr/>
    </dgm:pt>
    <dgm:pt modelId="{7F0BEEA4-2460-4423-B885-6D886120D207}" type="pres">
      <dgm:prSet presAssocID="{93A73E5C-9C1D-42A4-AE3A-7E1A04E3D3D4}" presName="compNode" presStyleCnt="0"/>
      <dgm:spPr/>
    </dgm:pt>
    <dgm:pt modelId="{D5EAEF19-0854-49EA-A3E9-2431F59959E4}" type="pres">
      <dgm:prSet presAssocID="{93A73E5C-9C1D-42A4-AE3A-7E1A04E3D3D4}" presName="iconBgRect" presStyleLbl="bgShp" presStyleIdx="0" presStyleCnt="2"/>
      <dgm:spPr/>
    </dgm:pt>
    <dgm:pt modelId="{510EAD27-5467-4877-B6BF-4CA1EDAF53AB}" type="pres">
      <dgm:prSet presAssocID="{93A73E5C-9C1D-42A4-AE3A-7E1A04E3D3D4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dd"/>
        </a:ext>
      </dgm:extLst>
    </dgm:pt>
    <dgm:pt modelId="{1F5A11F9-68D1-48BA-923A-1A5CAD056FC6}" type="pres">
      <dgm:prSet presAssocID="{93A73E5C-9C1D-42A4-AE3A-7E1A04E3D3D4}" presName="spaceRect" presStyleCnt="0"/>
      <dgm:spPr/>
    </dgm:pt>
    <dgm:pt modelId="{83B79348-E9FD-4E4A-BE6E-BEE52EAB44EC}" type="pres">
      <dgm:prSet presAssocID="{93A73E5C-9C1D-42A4-AE3A-7E1A04E3D3D4}" presName="textRect" presStyleLbl="revTx" presStyleIdx="0" presStyleCnt="2">
        <dgm:presLayoutVars>
          <dgm:chMax val="1"/>
          <dgm:chPref val="1"/>
        </dgm:presLayoutVars>
      </dgm:prSet>
      <dgm:spPr/>
    </dgm:pt>
    <dgm:pt modelId="{B40B9E0A-7D96-4D80-97CA-3FFF3FB55895}" type="pres">
      <dgm:prSet presAssocID="{82B2A015-DB43-4D4C-8CBE-1FB7CE07C572}" presName="sibTrans" presStyleCnt="0"/>
      <dgm:spPr/>
    </dgm:pt>
    <dgm:pt modelId="{6EC35560-A09C-4F7D-860E-20FE4F5F0AB0}" type="pres">
      <dgm:prSet presAssocID="{0A041B51-5BC5-443A-A1A9-9B88554E5041}" presName="compNode" presStyleCnt="0"/>
      <dgm:spPr/>
    </dgm:pt>
    <dgm:pt modelId="{AFE7D372-4B44-4DF4-8C3B-4F5E8D209084}" type="pres">
      <dgm:prSet presAssocID="{0A041B51-5BC5-443A-A1A9-9B88554E5041}" presName="iconBgRect" presStyleLbl="bgShp" presStyleIdx="1" presStyleCnt="2"/>
      <dgm:spPr/>
    </dgm:pt>
    <dgm:pt modelId="{7AF7F0BA-F4E3-4CED-A3A2-0D2E6E16B922}" type="pres">
      <dgm:prSet presAssocID="{0A041B51-5BC5-443A-A1A9-9B88554E5041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A1EEEB4F-FC00-44D0-9401-BDEEAD9A12DF}" type="pres">
      <dgm:prSet presAssocID="{0A041B51-5BC5-443A-A1A9-9B88554E5041}" presName="spaceRect" presStyleCnt="0"/>
      <dgm:spPr/>
    </dgm:pt>
    <dgm:pt modelId="{DA8B5F49-5D6B-4509-9BD3-12C25A670300}" type="pres">
      <dgm:prSet presAssocID="{0A041B51-5BC5-443A-A1A9-9B88554E5041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7F220141-8264-44D7-A24B-84642FF7E9E6}" type="presOf" srcId="{93A73E5C-9C1D-42A4-AE3A-7E1A04E3D3D4}" destId="{83B79348-E9FD-4E4A-BE6E-BEE52EAB44EC}" srcOrd="0" destOrd="0" presId="urn:microsoft.com/office/officeart/2018/5/layout/IconCircleLabelList"/>
    <dgm:cxn modelId="{6654824C-51DD-41F7-8295-5194D4553423}" srcId="{E5440DBB-D846-48BC-9F36-11F4B6EE81D6}" destId="{0A041B51-5BC5-443A-A1A9-9B88554E5041}" srcOrd="1" destOrd="0" parTransId="{6372339C-3F89-41C0-B78E-DB18409F1B48}" sibTransId="{E48DCD8A-2FDC-45BE-A80A-F2D01CC4DF42}"/>
    <dgm:cxn modelId="{D04ED84E-3099-4E75-922B-5BEFFB562B83}" type="presOf" srcId="{E5440DBB-D846-48BC-9F36-11F4B6EE81D6}" destId="{057DAD3F-6042-46D1-9E3E-232584314B33}" srcOrd="0" destOrd="0" presId="urn:microsoft.com/office/officeart/2018/5/layout/IconCircleLabelList"/>
    <dgm:cxn modelId="{3438249A-E12E-46D3-939C-8144530F70DB}" type="presOf" srcId="{0A041B51-5BC5-443A-A1A9-9B88554E5041}" destId="{DA8B5F49-5D6B-4509-9BD3-12C25A670300}" srcOrd="0" destOrd="0" presId="urn:microsoft.com/office/officeart/2018/5/layout/IconCircleLabelList"/>
    <dgm:cxn modelId="{1A93AEDC-5DCA-46CC-B65E-204BB88D25E3}" srcId="{E5440DBB-D846-48BC-9F36-11F4B6EE81D6}" destId="{93A73E5C-9C1D-42A4-AE3A-7E1A04E3D3D4}" srcOrd="0" destOrd="0" parTransId="{0CE01AAA-AB07-4CEB-89FE-DCBC64EF76BB}" sibTransId="{82B2A015-DB43-4D4C-8CBE-1FB7CE07C572}"/>
    <dgm:cxn modelId="{97FE562A-0A2D-432C-99CD-4919AE43B29F}" type="presParOf" srcId="{057DAD3F-6042-46D1-9E3E-232584314B33}" destId="{7F0BEEA4-2460-4423-B885-6D886120D207}" srcOrd="0" destOrd="0" presId="urn:microsoft.com/office/officeart/2018/5/layout/IconCircleLabelList"/>
    <dgm:cxn modelId="{BA1F32AF-A7A7-4B91-A4E5-26EB7AF86C17}" type="presParOf" srcId="{7F0BEEA4-2460-4423-B885-6D886120D207}" destId="{D5EAEF19-0854-49EA-A3E9-2431F59959E4}" srcOrd="0" destOrd="0" presId="urn:microsoft.com/office/officeart/2018/5/layout/IconCircleLabelList"/>
    <dgm:cxn modelId="{4DCEEA38-F5F0-45E3-9A77-47DCCEE3B861}" type="presParOf" srcId="{7F0BEEA4-2460-4423-B885-6D886120D207}" destId="{510EAD27-5467-4877-B6BF-4CA1EDAF53AB}" srcOrd="1" destOrd="0" presId="urn:microsoft.com/office/officeart/2018/5/layout/IconCircleLabelList"/>
    <dgm:cxn modelId="{071E7271-7F74-458F-949D-3D1342BC7BF1}" type="presParOf" srcId="{7F0BEEA4-2460-4423-B885-6D886120D207}" destId="{1F5A11F9-68D1-48BA-923A-1A5CAD056FC6}" srcOrd="2" destOrd="0" presId="urn:microsoft.com/office/officeart/2018/5/layout/IconCircleLabelList"/>
    <dgm:cxn modelId="{3F1F0827-0643-4038-82BF-3B0DD6948D8A}" type="presParOf" srcId="{7F0BEEA4-2460-4423-B885-6D886120D207}" destId="{83B79348-E9FD-4E4A-BE6E-BEE52EAB44EC}" srcOrd="3" destOrd="0" presId="urn:microsoft.com/office/officeart/2018/5/layout/IconCircleLabelList"/>
    <dgm:cxn modelId="{7631EBE2-22D6-4CC7-90AE-9FB7C86FFEC6}" type="presParOf" srcId="{057DAD3F-6042-46D1-9E3E-232584314B33}" destId="{B40B9E0A-7D96-4D80-97CA-3FFF3FB55895}" srcOrd="1" destOrd="0" presId="urn:microsoft.com/office/officeart/2018/5/layout/IconCircleLabelList"/>
    <dgm:cxn modelId="{AEADB911-2B7F-4B79-93E6-3C05B97F2788}" type="presParOf" srcId="{057DAD3F-6042-46D1-9E3E-232584314B33}" destId="{6EC35560-A09C-4F7D-860E-20FE4F5F0AB0}" srcOrd="2" destOrd="0" presId="urn:microsoft.com/office/officeart/2018/5/layout/IconCircleLabelList"/>
    <dgm:cxn modelId="{71D1A8C3-EDCC-4748-AD4A-292CF9B42DB1}" type="presParOf" srcId="{6EC35560-A09C-4F7D-860E-20FE4F5F0AB0}" destId="{AFE7D372-4B44-4DF4-8C3B-4F5E8D209084}" srcOrd="0" destOrd="0" presId="urn:microsoft.com/office/officeart/2018/5/layout/IconCircleLabelList"/>
    <dgm:cxn modelId="{65146002-500E-4EBF-9B53-C2DA32C897DE}" type="presParOf" srcId="{6EC35560-A09C-4F7D-860E-20FE4F5F0AB0}" destId="{7AF7F0BA-F4E3-4CED-A3A2-0D2E6E16B922}" srcOrd="1" destOrd="0" presId="urn:microsoft.com/office/officeart/2018/5/layout/IconCircleLabelList"/>
    <dgm:cxn modelId="{7CFCB617-763F-44EF-AEF0-3EAC09858610}" type="presParOf" srcId="{6EC35560-A09C-4F7D-860E-20FE4F5F0AB0}" destId="{A1EEEB4F-FC00-44D0-9401-BDEEAD9A12DF}" srcOrd="2" destOrd="0" presId="urn:microsoft.com/office/officeart/2018/5/layout/IconCircleLabelList"/>
    <dgm:cxn modelId="{57EF4B23-07A2-40F7-A797-4F1E44BD4481}" type="presParOf" srcId="{6EC35560-A09C-4F7D-860E-20FE4F5F0AB0}" destId="{DA8B5F49-5D6B-4509-9BD3-12C25A670300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9A075E5-0D02-4694-AD3F-570F1700DBE5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038B4661-38A7-4068-86AE-EF9C6B2D1EEE}">
      <dgm:prSet/>
      <dgm:spPr/>
      <dgm:t>
        <a:bodyPr/>
        <a:lstStyle/>
        <a:p>
          <a:pPr>
            <a:lnSpc>
              <a:spcPct val="100000"/>
            </a:lnSpc>
          </a:pPr>
          <a:r>
            <a:rPr lang="en-IE"/>
            <a:t>Minimum Entry requirement for UCD, Maynooth </a:t>
          </a:r>
          <a:r>
            <a:rPr lang="en-IE">
              <a:latin typeface="Calibri Light" panose="020F0302020204030204"/>
            </a:rPr>
            <a:t>University, NUIG</a:t>
          </a:r>
          <a:r>
            <a:rPr lang="en-IE"/>
            <a:t>, UCC</a:t>
          </a:r>
          <a:r>
            <a:rPr lang="en-IE">
              <a:latin typeface="Calibri Light" panose="020F0302020204030204"/>
            </a:rPr>
            <a:t>, NCAD, RCSI</a:t>
          </a:r>
          <a:endParaRPr lang="en-IE"/>
        </a:p>
      </dgm:t>
    </dgm:pt>
    <dgm:pt modelId="{BB537A39-EB6A-4A1A-9907-40384939C352}" type="parTrans" cxnId="{F55B236D-AF3A-4E25-83E4-3CACD4AE8AEC}">
      <dgm:prSet/>
      <dgm:spPr/>
      <dgm:t>
        <a:bodyPr/>
        <a:lstStyle/>
        <a:p>
          <a:endParaRPr lang="en-US"/>
        </a:p>
      </dgm:t>
    </dgm:pt>
    <dgm:pt modelId="{0865EF2E-AD5F-4A09-BD95-F0FCEB491FA4}" type="sibTrans" cxnId="{F55B236D-AF3A-4E25-83E4-3CACD4AE8AE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AAF0E24-BD15-4368-A174-22E0D88760B7}">
      <dgm:prSet/>
      <dgm:spPr/>
      <dgm:t>
        <a:bodyPr/>
        <a:lstStyle/>
        <a:p>
          <a:pPr>
            <a:lnSpc>
              <a:spcPct val="100000"/>
            </a:lnSpc>
          </a:pPr>
          <a:r>
            <a:rPr lang="en-IE"/>
            <a:t>Note: Some courses have removed language requirement</a:t>
          </a:r>
          <a:endParaRPr lang="en-US">
            <a:latin typeface="Calibri Light" panose="020F0302020204030204"/>
          </a:endParaRPr>
        </a:p>
      </dgm:t>
    </dgm:pt>
    <dgm:pt modelId="{D3759702-0406-428B-9B9D-C1C0363DC2C3}" type="parTrans" cxnId="{6ED6531F-AC0F-4E75-BCD0-2958E6606B9F}">
      <dgm:prSet/>
      <dgm:spPr/>
      <dgm:t>
        <a:bodyPr/>
        <a:lstStyle/>
        <a:p>
          <a:endParaRPr lang="en-US"/>
        </a:p>
      </dgm:t>
    </dgm:pt>
    <dgm:pt modelId="{DFAA20B1-92A9-483F-94A3-8EBD60EDD5E1}" type="sibTrans" cxnId="{6ED6531F-AC0F-4E75-BCD0-2958E6606B9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D125BFB-F50C-4A4E-A285-69630889F453}">
      <dgm:prSet/>
      <dgm:spPr/>
      <dgm:t>
        <a:bodyPr/>
        <a:lstStyle/>
        <a:p>
          <a:pPr>
            <a:lnSpc>
              <a:spcPct val="100000"/>
            </a:lnSpc>
          </a:pPr>
          <a:r>
            <a:rPr lang="en-IE"/>
            <a:t>Option to study other languages at Higher Education -International Business/ Hospitality</a:t>
          </a:r>
          <a:endParaRPr lang="en-US"/>
        </a:p>
      </dgm:t>
    </dgm:pt>
    <dgm:pt modelId="{06549F57-731D-4A08-8811-35C81D029BB2}" type="parTrans" cxnId="{FCFB176B-E814-42DE-AA5B-5000ABD6028B}">
      <dgm:prSet/>
      <dgm:spPr/>
      <dgm:t>
        <a:bodyPr/>
        <a:lstStyle/>
        <a:p>
          <a:endParaRPr lang="en-US"/>
        </a:p>
      </dgm:t>
    </dgm:pt>
    <dgm:pt modelId="{49E0D84F-6937-4EDF-9986-13A5C75A8064}" type="sibTrans" cxnId="{FCFB176B-E814-42DE-AA5B-5000ABD6028B}">
      <dgm:prSet/>
      <dgm:spPr/>
      <dgm:t>
        <a:bodyPr/>
        <a:lstStyle/>
        <a:p>
          <a:endParaRPr lang="en-US"/>
        </a:p>
      </dgm:t>
    </dgm:pt>
    <dgm:pt modelId="{41AAC510-DD28-42B4-BC3E-EB71B7B8DCF9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IE">
              <a:latin typeface="Calibri Light" panose="020F0302020204030204"/>
            </a:rPr>
            <a:t>Please research</a:t>
          </a:r>
        </a:p>
      </dgm:t>
    </dgm:pt>
    <dgm:pt modelId="{9D9BE7A7-E4F7-453C-840F-52E3D533DEEE}" type="parTrans" cxnId="{36AC67ED-0DB6-4A99-8D11-83AB8601549A}">
      <dgm:prSet/>
      <dgm:spPr/>
    </dgm:pt>
    <dgm:pt modelId="{C1ED9181-0E24-4726-BBDD-80B4DB3CED5B}" type="sibTrans" cxnId="{36AC67ED-0DB6-4A99-8D11-83AB8601549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E9996E3-A32C-430A-A78B-4C6B2AD4A0DC}" type="pres">
      <dgm:prSet presAssocID="{19A075E5-0D02-4694-AD3F-570F1700DBE5}" presName="root" presStyleCnt="0">
        <dgm:presLayoutVars>
          <dgm:dir/>
          <dgm:resizeHandles val="exact"/>
        </dgm:presLayoutVars>
      </dgm:prSet>
      <dgm:spPr/>
    </dgm:pt>
    <dgm:pt modelId="{C66B1E5A-01D9-4FDB-A887-2234FF3A444A}" type="pres">
      <dgm:prSet presAssocID="{19A075E5-0D02-4694-AD3F-570F1700DBE5}" presName="container" presStyleCnt="0">
        <dgm:presLayoutVars>
          <dgm:dir/>
          <dgm:resizeHandles val="exact"/>
        </dgm:presLayoutVars>
      </dgm:prSet>
      <dgm:spPr/>
    </dgm:pt>
    <dgm:pt modelId="{3E9CCA7E-ECC5-46E5-93DC-317C051C3B29}" type="pres">
      <dgm:prSet presAssocID="{038B4661-38A7-4068-86AE-EF9C6B2D1EEE}" presName="compNode" presStyleCnt="0"/>
      <dgm:spPr/>
    </dgm:pt>
    <dgm:pt modelId="{863C3F4F-24BD-4A42-A365-04FBE59EE10A}" type="pres">
      <dgm:prSet presAssocID="{038B4661-38A7-4068-86AE-EF9C6B2D1EEE}" presName="iconBgRect" presStyleLbl="bgShp" presStyleIdx="0" presStyleCnt="4"/>
      <dgm:spPr/>
    </dgm:pt>
    <dgm:pt modelId="{9CF19166-02E7-42FE-AC9C-50B1296AD9D5}" type="pres">
      <dgm:prSet presAssocID="{038B4661-38A7-4068-86AE-EF9C6B2D1EEE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1D1182D4-D089-4F64-A54D-AD1FE4E7E2CA}" type="pres">
      <dgm:prSet presAssocID="{038B4661-38A7-4068-86AE-EF9C6B2D1EEE}" presName="spaceRect" presStyleCnt="0"/>
      <dgm:spPr/>
    </dgm:pt>
    <dgm:pt modelId="{7F05115C-8671-4E28-9C25-02536FD09B7A}" type="pres">
      <dgm:prSet presAssocID="{038B4661-38A7-4068-86AE-EF9C6B2D1EEE}" presName="textRect" presStyleLbl="revTx" presStyleIdx="0" presStyleCnt="4">
        <dgm:presLayoutVars>
          <dgm:chMax val="1"/>
          <dgm:chPref val="1"/>
        </dgm:presLayoutVars>
      </dgm:prSet>
      <dgm:spPr/>
    </dgm:pt>
    <dgm:pt modelId="{E5720D23-7593-4417-99E6-0A500306AF5D}" type="pres">
      <dgm:prSet presAssocID="{0865EF2E-AD5F-4A09-BD95-F0FCEB491FA4}" presName="sibTrans" presStyleLbl="sibTrans2D1" presStyleIdx="0" presStyleCnt="0"/>
      <dgm:spPr/>
    </dgm:pt>
    <dgm:pt modelId="{0ABFA46D-74AB-415A-899F-CE219D231665}" type="pres">
      <dgm:prSet presAssocID="{41AAC510-DD28-42B4-BC3E-EB71B7B8DCF9}" presName="compNode" presStyleCnt="0"/>
      <dgm:spPr/>
    </dgm:pt>
    <dgm:pt modelId="{AAE27F2D-3741-49BF-B4A9-096657901CF9}" type="pres">
      <dgm:prSet presAssocID="{41AAC510-DD28-42B4-BC3E-EB71B7B8DCF9}" presName="iconBgRect" presStyleLbl="bgShp" presStyleIdx="1" presStyleCnt="4"/>
      <dgm:spPr/>
    </dgm:pt>
    <dgm:pt modelId="{E68B0440-849F-4D1D-9FE8-B7D27AB09993}" type="pres">
      <dgm:prSet presAssocID="{41AAC510-DD28-42B4-BC3E-EB71B7B8DCF9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lackboard"/>
        </a:ext>
      </dgm:extLst>
    </dgm:pt>
    <dgm:pt modelId="{CC9050F6-C751-4620-B04D-554682756A2F}" type="pres">
      <dgm:prSet presAssocID="{41AAC510-DD28-42B4-BC3E-EB71B7B8DCF9}" presName="spaceRect" presStyleCnt="0"/>
      <dgm:spPr/>
    </dgm:pt>
    <dgm:pt modelId="{6AF379CD-E26F-4619-A31D-48F7E2EC47AF}" type="pres">
      <dgm:prSet presAssocID="{41AAC510-DD28-42B4-BC3E-EB71B7B8DCF9}" presName="textRect" presStyleLbl="revTx" presStyleIdx="1" presStyleCnt="4">
        <dgm:presLayoutVars>
          <dgm:chMax val="1"/>
          <dgm:chPref val="1"/>
        </dgm:presLayoutVars>
      </dgm:prSet>
      <dgm:spPr/>
    </dgm:pt>
    <dgm:pt modelId="{43A9D52C-320F-4D61-8475-E2EACA1B248D}" type="pres">
      <dgm:prSet presAssocID="{C1ED9181-0E24-4726-BBDD-80B4DB3CED5B}" presName="sibTrans" presStyleLbl="sibTrans2D1" presStyleIdx="0" presStyleCnt="0"/>
      <dgm:spPr/>
    </dgm:pt>
    <dgm:pt modelId="{F80FF84B-D075-4F5F-A621-CE498E90DC50}" type="pres">
      <dgm:prSet presAssocID="{AAAF0E24-BD15-4368-A174-22E0D88760B7}" presName="compNode" presStyleCnt="0"/>
      <dgm:spPr/>
    </dgm:pt>
    <dgm:pt modelId="{935FDA13-6758-42F7-ACE7-8C952EEBEE4F}" type="pres">
      <dgm:prSet presAssocID="{AAAF0E24-BD15-4368-A174-22E0D88760B7}" presName="iconBgRect" presStyleLbl="bgShp" presStyleIdx="2" presStyleCnt="4"/>
      <dgm:spPr/>
    </dgm:pt>
    <dgm:pt modelId="{D1C4B7FD-76D4-429C-AF0D-2E49F2C22546}" type="pres">
      <dgm:prSet presAssocID="{AAAF0E24-BD15-4368-A174-22E0D88760B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6EF884CF-129D-4176-96E4-3B8E31244695}" type="pres">
      <dgm:prSet presAssocID="{AAAF0E24-BD15-4368-A174-22E0D88760B7}" presName="spaceRect" presStyleCnt="0"/>
      <dgm:spPr/>
    </dgm:pt>
    <dgm:pt modelId="{1D95CC36-0E05-4C36-B699-F1A35944DFB3}" type="pres">
      <dgm:prSet presAssocID="{AAAF0E24-BD15-4368-A174-22E0D88760B7}" presName="textRect" presStyleLbl="revTx" presStyleIdx="2" presStyleCnt="4">
        <dgm:presLayoutVars>
          <dgm:chMax val="1"/>
          <dgm:chPref val="1"/>
        </dgm:presLayoutVars>
      </dgm:prSet>
      <dgm:spPr/>
    </dgm:pt>
    <dgm:pt modelId="{8B066F30-832C-4887-9AFA-629BEC9E0F10}" type="pres">
      <dgm:prSet presAssocID="{DFAA20B1-92A9-483F-94A3-8EBD60EDD5E1}" presName="sibTrans" presStyleLbl="sibTrans2D1" presStyleIdx="0" presStyleCnt="0"/>
      <dgm:spPr/>
    </dgm:pt>
    <dgm:pt modelId="{9C77DA44-01D8-42B3-8F19-3E64FFEF0AF0}" type="pres">
      <dgm:prSet presAssocID="{FD125BFB-F50C-4A4E-A285-69630889F453}" presName="compNode" presStyleCnt="0"/>
      <dgm:spPr/>
    </dgm:pt>
    <dgm:pt modelId="{888560E4-79D5-4220-AAA4-4DE0ACD7FC3C}" type="pres">
      <dgm:prSet presAssocID="{FD125BFB-F50C-4A4E-A285-69630889F453}" presName="iconBgRect" presStyleLbl="bgShp" presStyleIdx="3" presStyleCnt="4"/>
      <dgm:spPr/>
    </dgm:pt>
    <dgm:pt modelId="{23979055-B6A1-4C84-AE3F-3FF2C6CE728E}" type="pres">
      <dgm:prSet presAssocID="{FD125BFB-F50C-4A4E-A285-69630889F45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5C906286-F01D-4866-B449-8ABB14A99E4E}" type="pres">
      <dgm:prSet presAssocID="{FD125BFB-F50C-4A4E-A285-69630889F453}" presName="spaceRect" presStyleCnt="0"/>
      <dgm:spPr/>
    </dgm:pt>
    <dgm:pt modelId="{2505F268-E4E8-439C-B781-596496A4E09B}" type="pres">
      <dgm:prSet presAssocID="{FD125BFB-F50C-4A4E-A285-69630889F453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6ED6531F-AC0F-4E75-BCD0-2958E6606B9F}" srcId="{19A075E5-0D02-4694-AD3F-570F1700DBE5}" destId="{AAAF0E24-BD15-4368-A174-22E0D88760B7}" srcOrd="2" destOrd="0" parTransId="{D3759702-0406-428B-9B9D-C1C0363DC2C3}" sibTransId="{DFAA20B1-92A9-483F-94A3-8EBD60EDD5E1}"/>
    <dgm:cxn modelId="{28ADFA21-EC99-4087-857E-DBC446FABDD2}" type="presOf" srcId="{AAAF0E24-BD15-4368-A174-22E0D88760B7}" destId="{1D95CC36-0E05-4C36-B699-F1A35944DFB3}" srcOrd="0" destOrd="0" presId="urn:microsoft.com/office/officeart/2018/2/layout/IconCircleList"/>
    <dgm:cxn modelId="{1DD0B734-102A-4C8F-9CF9-3890BE413C9B}" type="presOf" srcId="{FD125BFB-F50C-4A4E-A285-69630889F453}" destId="{2505F268-E4E8-439C-B781-596496A4E09B}" srcOrd="0" destOrd="0" presId="urn:microsoft.com/office/officeart/2018/2/layout/IconCircleList"/>
    <dgm:cxn modelId="{AB46533C-032E-490F-979F-33B903993E4C}" type="presOf" srcId="{0865EF2E-AD5F-4A09-BD95-F0FCEB491FA4}" destId="{E5720D23-7593-4417-99E6-0A500306AF5D}" srcOrd="0" destOrd="0" presId="urn:microsoft.com/office/officeart/2018/2/layout/IconCircleList"/>
    <dgm:cxn modelId="{FCFB176B-E814-42DE-AA5B-5000ABD6028B}" srcId="{19A075E5-0D02-4694-AD3F-570F1700DBE5}" destId="{FD125BFB-F50C-4A4E-A285-69630889F453}" srcOrd="3" destOrd="0" parTransId="{06549F57-731D-4A08-8811-35C81D029BB2}" sibTransId="{49E0D84F-6937-4EDF-9986-13A5C75A8064}"/>
    <dgm:cxn modelId="{F55B236D-AF3A-4E25-83E4-3CACD4AE8AEC}" srcId="{19A075E5-0D02-4694-AD3F-570F1700DBE5}" destId="{038B4661-38A7-4068-86AE-EF9C6B2D1EEE}" srcOrd="0" destOrd="0" parTransId="{BB537A39-EB6A-4A1A-9907-40384939C352}" sibTransId="{0865EF2E-AD5F-4A09-BD95-F0FCEB491FA4}"/>
    <dgm:cxn modelId="{97E02D5A-CC9C-4D56-AEA2-25FE7B10DBE1}" type="presOf" srcId="{DFAA20B1-92A9-483F-94A3-8EBD60EDD5E1}" destId="{8B066F30-832C-4887-9AFA-629BEC9E0F10}" srcOrd="0" destOrd="0" presId="urn:microsoft.com/office/officeart/2018/2/layout/IconCircleList"/>
    <dgm:cxn modelId="{0646EC90-91D8-460F-80AE-56E83A16AC96}" type="presOf" srcId="{19A075E5-0D02-4694-AD3F-570F1700DBE5}" destId="{7E9996E3-A32C-430A-A78B-4C6B2AD4A0DC}" srcOrd="0" destOrd="0" presId="urn:microsoft.com/office/officeart/2018/2/layout/IconCircleList"/>
    <dgm:cxn modelId="{EA01CECB-943C-4B09-AB0A-5BF2CD06BFD8}" type="presOf" srcId="{41AAC510-DD28-42B4-BC3E-EB71B7B8DCF9}" destId="{6AF379CD-E26F-4619-A31D-48F7E2EC47AF}" srcOrd="0" destOrd="0" presId="urn:microsoft.com/office/officeart/2018/2/layout/IconCircleList"/>
    <dgm:cxn modelId="{3755C4EB-66AC-4567-AEA2-CD3C239BC7D9}" type="presOf" srcId="{038B4661-38A7-4068-86AE-EF9C6B2D1EEE}" destId="{7F05115C-8671-4E28-9C25-02536FD09B7A}" srcOrd="0" destOrd="0" presId="urn:microsoft.com/office/officeart/2018/2/layout/IconCircleList"/>
    <dgm:cxn modelId="{36AC67ED-0DB6-4A99-8D11-83AB8601549A}" srcId="{19A075E5-0D02-4694-AD3F-570F1700DBE5}" destId="{41AAC510-DD28-42B4-BC3E-EB71B7B8DCF9}" srcOrd="1" destOrd="0" parTransId="{9D9BE7A7-E4F7-453C-840F-52E3D533DEEE}" sibTransId="{C1ED9181-0E24-4726-BBDD-80B4DB3CED5B}"/>
    <dgm:cxn modelId="{15ADD5FD-952F-4D51-8FE1-D6DB12D00081}" type="presOf" srcId="{C1ED9181-0E24-4726-BBDD-80B4DB3CED5B}" destId="{43A9D52C-320F-4D61-8475-E2EACA1B248D}" srcOrd="0" destOrd="0" presId="urn:microsoft.com/office/officeart/2018/2/layout/IconCircleList"/>
    <dgm:cxn modelId="{9DC98EC1-8547-45D5-B606-292668C3DFF8}" type="presParOf" srcId="{7E9996E3-A32C-430A-A78B-4C6B2AD4A0DC}" destId="{C66B1E5A-01D9-4FDB-A887-2234FF3A444A}" srcOrd="0" destOrd="0" presId="urn:microsoft.com/office/officeart/2018/2/layout/IconCircleList"/>
    <dgm:cxn modelId="{0A665D7F-D056-4B7D-B753-8C078D90ABF6}" type="presParOf" srcId="{C66B1E5A-01D9-4FDB-A887-2234FF3A444A}" destId="{3E9CCA7E-ECC5-46E5-93DC-317C051C3B29}" srcOrd="0" destOrd="0" presId="urn:microsoft.com/office/officeart/2018/2/layout/IconCircleList"/>
    <dgm:cxn modelId="{D07341D3-E054-4D9D-BE0D-A0B795C156B2}" type="presParOf" srcId="{3E9CCA7E-ECC5-46E5-93DC-317C051C3B29}" destId="{863C3F4F-24BD-4A42-A365-04FBE59EE10A}" srcOrd="0" destOrd="0" presId="urn:microsoft.com/office/officeart/2018/2/layout/IconCircleList"/>
    <dgm:cxn modelId="{923011D8-4B00-4C6C-9FED-FD2EC3E48BA2}" type="presParOf" srcId="{3E9CCA7E-ECC5-46E5-93DC-317C051C3B29}" destId="{9CF19166-02E7-42FE-AC9C-50B1296AD9D5}" srcOrd="1" destOrd="0" presId="urn:microsoft.com/office/officeart/2018/2/layout/IconCircleList"/>
    <dgm:cxn modelId="{E071D0AA-405A-47D4-A786-B7EDCE449F82}" type="presParOf" srcId="{3E9CCA7E-ECC5-46E5-93DC-317C051C3B29}" destId="{1D1182D4-D089-4F64-A54D-AD1FE4E7E2CA}" srcOrd="2" destOrd="0" presId="urn:microsoft.com/office/officeart/2018/2/layout/IconCircleList"/>
    <dgm:cxn modelId="{6D8738DF-B05D-4558-B0C2-A9F9F1BE5D5E}" type="presParOf" srcId="{3E9CCA7E-ECC5-46E5-93DC-317C051C3B29}" destId="{7F05115C-8671-4E28-9C25-02536FD09B7A}" srcOrd="3" destOrd="0" presId="urn:microsoft.com/office/officeart/2018/2/layout/IconCircleList"/>
    <dgm:cxn modelId="{140C500B-8747-46B9-8EE6-BFD17E56A181}" type="presParOf" srcId="{C66B1E5A-01D9-4FDB-A887-2234FF3A444A}" destId="{E5720D23-7593-4417-99E6-0A500306AF5D}" srcOrd="1" destOrd="0" presId="urn:microsoft.com/office/officeart/2018/2/layout/IconCircleList"/>
    <dgm:cxn modelId="{7F14735D-DBC6-4279-9E01-D275267EBF7E}" type="presParOf" srcId="{C66B1E5A-01D9-4FDB-A887-2234FF3A444A}" destId="{0ABFA46D-74AB-415A-899F-CE219D231665}" srcOrd="2" destOrd="0" presId="urn:microsoft.com/office/officeart/2018/2/layout/IconCircleList"/>
    <dgm:cxn modelId="{1D262C3A-ECE3-4EF3-A7D6-553CFBF603AC}" type="presParOf" srcId="{0ABFA46D-74AB-415A-899F-CE219D231665}" destId="{AAE27F2D-3741-49BF-B4A9-096657901CF9}" srcOrd="0" destOrd="0" presId="urn:microsoft.com/office/officeart/2018/2/layout/IconCircleList"/>
    <dgm:cxn modelId="{E55C470A-494E-42B3-89E2-33F31380875B}" type="presParOf" srcId="{0ABFA46D-74AB-415A-899F-CE219D231665}" destId="{E68B0440-849F-4D1D-9FE8-B7D27AB09993}" srcOrd="1" destOrd="0" presId="urn:microsoft.com/office/officeart/2018/2/layout/IconCircleList"/>
    <dgm:cxn modelId="{C691F210-0F0D-4AB4-B4A9-EC100CD8B9BA}" type="presParOf" srcId="{0ABFA46D-74AB-415A-899F-CE219D231665}" destId="{CC9050F6-C751-4620-B04D-554682756A2F}" srcOrd="2" destOrd="0" presId="urn:microsoft.com/office/officeart/2018/2/layout/IconCircleList"/>
    <dgm:cxn modelId="{A4819425-1369-434A-A371-933FBAFA0026}" type="presParOf" srcId="{0ABFA46D-74AB-415A-899F-CE219D231665}" destId="{6AF379CD-E26F-4619-A31D-48F7E2EC47AF}" srcOrd="3" destOrd="0" presId="urn:microsoft.com/office/officeart/2018/2/layout/IconCircleList"/>
    <dgm:cxn modelId="{C76ABB2B-BF15-477A-82CF-E2F956513973}" type="presParOf" srcId="{C66B1E5A-01D9-4FDB-A887-2234FF3A444A}" destId="{43A9D52C-320F-4D61-8475-E2EACA1B248D}" srcOrd="3" destOrd="0" presId="urn:microsoft.com/office/officeart/2018/2/layout/IconCircleList"/>
    <dgm:cxn modelId="{38D7DCFE-4514-42BE-B41C-08A2108A84AD}" type="presParOf" srcId="{C66B1E5A-01D9-4FDB-A887-2234FF3A444A}" destId="{F80FF84B-D075-4F5F-A621-CE498E90DC50}" srcOrd="4" destOrd="0" presId="urn:microsoft.com/office/officeart/2018/2/layout/IconCircleList"/>
    <dgm:cxn modelId="{18713F7A-20C5-40C5-9F56-7D59B1E1B7C5}" type="presParOf" srcId="{F80FF84B-D075-4F5F-A621-CE498E90DC50}" destId="{935FDA13-6758-42F7-ACE7-8C952EEBEE4F}" srcOrd="0" destOrd="0" presId="urn:microsoft.com/office/officeart/2018/2/layout/IconCircleList"/>
    <dgm:cxn modelId="{41634AEB-B4B5-4B45-9D6F-E31695668B56}" type="presParOf" srcId="{F80FF84B-D075-4F5F-A621-CE498E90DC50}" destId="{D1C4B7FD-76D4-429C-AF0D-2E49F2C22546}" srcOrd="1" destOrd="0" presId="urn:microsoft.com/office/officeart/2018/2/layout/IconCircleList"/>
    <dgm:cxn modelId="{C309399F-5E18-4CF8-9446-7002A119C547}" type="presParOf" srcId="{F80FF84B-D075-4F5F-A621-CE498E90DC50}" destId="{6EF884CF-129D-4176-96E4-3B8E31244695}" srcOrd="2" destOrd="0" presId="urn:microsoft.com/office/officeart/2018/2/layout/IconCircleList"/>
    <dgm:cxn modelId="{8E2CB04A-F720-430E-BB76-05C6B9B8ACB4}" type="presParOf" srcId="{F80FF84B-D075-4F5F-A621-CE498E90DC50}" destId="{1D95CC36-0E05-4C36-B699-F1A35944DFB3}" srcOrd="3" destOrd="0" presId="urn:microsoft.com/office/officeart/2018/2/layout/IconCircleList"/>
    <dgm:cxn modelId="{B9EE2F6F-CD2E-4B3E-9FCB-DCB995253AAA}" type="presParOf" srcId="{C66B1E5A-01D9-4FDB-A887-2234FF3A444A}" destId="{8B066F30-832C-4887-9AFA-629BEC9E0F10}" srcOrd="5" destOrd="0" presId="urn:microsoft.com/office/officeart/2018/2/layout/IconCircleList"/>
    <dgm:cxn modelId="{8A0391B7-4B03-4739-BBF8-2F2F88232E9E}" type="presParOf" srcId="{C66B1E5A-01D9-4FDB-A887-2234FF3A444A}" destId="{9C77DA44-01D8-42B3-8F19-3E64FFEF0AF0}" srcOrd="6" destOrd="0" presId="urn:microsoft.com/office/officeart/2018/2/layout/IconCircleList"/>
    <dgm:cxn modelId="{F6721F66-39D3-48FB-8716-1E709D65A847}" type="presParOf" srcId="{9C77DA44-01D8-42B3-8F19-3E64FFEF0AF0}" destId="{888560E4-79D5-4220-AAA4-4DE0ACD7FC3C}" srcOrd="0" destOrd="0" presId="urn:microsoft.com/office/officeart/2018/2/layout/IconCircleList"/>
    <dgm:cxn modelId="{C7E3AB3C-9029-42F5-9887-075713C45A96}" type="presParOf" srcId="{9C77DA44-01D8-42B3-8F19-3E64FFEF0AF0}" destId="{23979055-B6A1-4C84-AE3F-3FF2C6CE728E}" srcOrd="1" destOrd="0" presId="urn:microsoft.com/office/officeart/2018/2/layout/IconCircleList"/>
    <dgm:cxn modelId="{16D63930-E33C-4D88-A9DE-68D3E8B4C1DE}" type="presParOf" srcId="{9C77DA44-01D8-42B3-8F19-3E64FFEF0AF0}" destId="{5C906286-F01D-4866-B449-8ABB14A99E4E}" srcOrd="2" destOrd="0" presId="urn:microsoft.com/office/officeart/2018/2/layout/IconCircleList"/>
    <dgm:cxn modelId="{685FBE1E-DCB0-4E8F-9AA4-B754EDAA78D2}" type="presParOf" srcId="{9C77DA44-01D8-42B3-8F19-3E64FFEF0AF0}" destId="{2505F268-E4E8-439C-B781-596496A4E09B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8488A2D-781C-4780-82AA-2CFEB50E0FB0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F5759DB-A88E-41B3-914C-0AE9AF3DCCBF}">
      <dgm:prSet phldr="0"/>
      <dgm:spPr/>
      <dgm:t>
        <a:bodyPr/>
        <a:lstStyle/>
        <a:p>
          <a:r>
            <a:rPr lang="en-US">
              <a:latin typeface="Calibri Light" panose="020F0302020204030204"/>
            </a:rPr>
            <a:t>Nursing</a:t>
          </a:r>
          <a:endParaRPr lang="en-US"/>
        </a:p>
      </dgm:t>
    </dgm:pt>
    <dgm:pt modelId="{15B3EFE7-96C1-40BD-8D3E-0858083BA82B}" type="parTrans" cxnId="{F8183FD5-EDC6-4842-BE35-21724E2AAC13}">
      <dgm:prSet/>
      <dgm:spPr/>
      <dgm:t>
        <a:bodyPr/>
        <a:lstStyle/>
        <a:p>
          <a:endParaRPr lang="en-US"/>
        </a:p>
      </dgm:t>
    </dgm:pt>
    <dgm:pt modelId="{A01D904C-D104-46DB-9806-42257FF9FEC9}" type="sibTrans" cxnId="{F8183FD5-EDC6-4842-BE35-21724E2AAC13}">
      <dgm:prSet/>
      <dgm:spPr/>
      <dgm:t>
        <a:bodyPr/>
        <a:lstStyle/>
        <a:p>
          <a:endParaRPr lang="en-US"/>
        </a:p>
      </dgm:t>
    </dgm:pt>
    <dgm:pt modelId="{31A9E1C2-0D3B-4395-9AF2-2575E64F5B2D}">
      <dgm:prSet/>
      <dgm:spPr/>
      <dgm:t>
        <a:bodyPr/>
        <a:lstStyle/>
        <a:p>
          <a:r>
            <a:rPr lang="en-US"/>
            <a:t>Science</a:t>
          </a:r>
        </a:p>
      </dgm:t>
    </dgm:pt>
    <dgm:pt modelId="{80590916-1DDB-41C2-B8F2-5875FCA4EBB3}" type="parTrans" cxnId="{C00C96EB-A34D-49FC-8A9A-802B0E6D7E39}">
      <dgm:prSet/>
      <dgm:spPr/>
      <dgm:t>
        <a:bodyPr/>
        <a:lstStyle/>
        <a:p>
          <a:endParaRPr lang="en-US"/>
        </a:p>
      </dgm:t>
    </dgm:pt>
    <dgm:pt modelId="{E79CA04D-8A56-4C55-9D9F-5C05BE70FFFA}" type="sibTrans" cxnId="{C00C96EB-A34D-49FC-8A9A-802B0E6D7E39}">
      <dgm:prSet/>
      <dgm:spPr/>
      <dgm:t>
        <a:bodyPr/>
        <a:lstStyle/>
        <a:p>
          <a:endParaRPr lang="en-US"/>
        </a:p>
      </dgm:t>
    </dgm:pt>
    <dgm:pt modelId="{39A10A56-CB96-4362-97CE-D3260E346D6D}">
      <dgm:prSet/>
      <dgm:spPr/>
      <dgm:t>
        <a:bodyPr/>
        <a:lstStyle/>
        <a:p>
          <a:r>
            <a:rPr lang="en-US"/>
            <a:t>Medicine</a:t>
          </a:r>
        </a:p>
      </dgm:t>
    </dgm:pt>
    <dgm:pt modelId="{4A238749-7C1D-474D-B9CC-E157F2F8BFE5}" type="parTrans" cxnId="{69407B6E-96C9-4AAB-8F6A-00CD94675221}">
      <dgm:prSet/>
      <dgm:spPr/>
      <dgm:t>
        <a:bodyPr/>
        <a:lstStyle/>
        <a:p>
          <a:endParaRPr lang="en-US"/>
        </a:p>
      </dgm:t>
    </dgm:pt>
    <dgm:pt modelId="{8F56BD39-ACA6-45AA-B26D-AEAF4EBB020E}" type="sibTrans" cxnId="{69407B6E-96C9-4AAB-8F6A-00CD94675221}">
      <dgm:prSet/>
      <dgm:spPr/>
      <dgm:t>
        <a:bodyPr/>
        <a:lstStyle/>
        <a:p>
          <a:endParaRPr lang="en-US"/>
        </a:p>
      </dgm:t>
    </dgm:pt>
    <dgm:pt modelId="{42D35619-DFFA-49A6-A2AC-C9F410E80B22}">
      <dgm:prSet/>
      <dgm:spPr/>
      <dgm:t>
        <a:bodyPr/>
        <a:lstStyle/>
        <a:p>
          <a:r>
            <a:rPr lang="en-US"/>
            <a:t>Physiotherapy</a:t>
          </a:r>
        </a:p>
      </dgm:t>
    </dgm:pt>
    <dgm:pt modelId="{2D54DFEC-1145-4A5F-8F27-FBBE39E78101}" type="parTrans" cxnId="{23C92450-755D-4164-95E6-F08EA0687201}">
      <dgm:prSet/>
      <dgm:spPr/>
      <dgm:t>
        <a:bodyPr/>
        <a:lstStyle/>
        <a:p>
          <a:endParaRPr lang="en-US"/>
        </a:p>
      </dgm:t>
    </dgm:pt>
    <dgm:pt modelId="{34624EFF-880F-4764-BA42-1008DEC37E5C}" type="sibTrans" cxnId="{23C92450-755D-4164-95E6-F08EA0687201}">
      <dgm:prSet/>
      <dgm:spPr/>
      <dgm:t>
        <a:bodyPr/>
        <a:lstStyle/>
        <a:p>
          <a:endParaRPr lang="en-US"/>
        </a:p>
      </dgm:t>
    </dgm:pt>
    <dgm:pt modelId="{A9E3BDCE-9FB1-4F35-83E3-23BEA07932A3}">
      <dgm:prSet/>
      <dgm:spPr/>
      <dgm:t>
        <a:bodyPr/>
        <a:lstStyle/>
        <a:p>
          <a:r>
            <a:rPr lang="en-US"/>
            <a:t>Athletic Training &amp; Therapy</a:t>
          </a:r>
        </a:p>
      </dgm:t>
    </dgm:pt>
    <dgm:pt modelId="{3C99693F-35CE-40CC-ABE3-83C6640BD4EA}" type="parTrans" cxnId="{37DFB473-92FD-4581-B4A2-6551708CE332}">
      <dgm:prSet/>
      <dgm:spPr/>
      <dgm:t>
        <a:bodyPr/>
        <a:lstStyle/>
        <a:p>
          <a:endParaRPr lang="en-US"/>
        </a:p>
      </dgm:t>
    </dgm:pt>
    <dgm:pt modelId="{398D6CA4-8C69-4DF0-9708-3F0469530A7D}" type="sibTrans" cxnId="{37DFB473-92FD-4581-B4A2-6551708CE332}">
      <dgm:prSet/>
      <dgm:spPr/>
      <dgm:t>
        <a:bodyPr/>
        <a:lstStyle/>
        <a:p>
          <a:endParaRPr lang="en-US"/>
        </a:p>
      </dgm:t>
    </dgm:pt>
    <dgm:pt modelId="{93A15373-4CA3-4EEE-AE52-0F359FE82124}">
      <dgm:prSet/>
      <dgm:spPr/>
      <dgm:t>
        <a:bodyPr/>
        <a:lstStyle/>
        <a:p>
          <a:r>
            <a:rPr lang="en-US"/>
            <a:t>Geography can meet science requirement for some courses (TCD) – please research.</a:t>
          </a:r>
        </a:p>
      </dgm:t>
    </dgm:pt>
    <dgm:pt modelId="{178CF651-180E-48CA-B124-219B2478C6DB}" type="parTrans" cxnId="{DD238FB5-C00F-47B6-8D4B-761B526D31CA}">
      <dgm:prSet/>
      <dgm:spPr/>
      <dgm:t>
        <a:bodyPr/>
        <a:lstStyle/>
        <a:p>
          <a:endParaRPr lang="en-US"/>
        </a:p>
      </dgm:t>
    </dgm:pt>
    <dgm:pt modelId="{2979F12C-3DDA-4431-AEBC-05BE4DC0B85C}" type="sibTrans" cxnId="{DD238FB5-C00F-47B6-8D4B-761B526D31CA}">
      <dgm:prSet/>
      <dgm:spPr/>
      <dgm:t>
        <a:bodyPr/>
        <a:lstStyle/>
        <a:p>
          <a:endParaRPr lang="en-US"/>
        </a:p>
      </dgm:t>
    </dgm:pt>
    <dgm:pt modelId="{0C50B3F6-E024-4B9B-8480-97CF4EC90C92}" type="pres">
      <dgm:prSet presAssocID="{38488A2D-781C-4780-82AA-2CFEB50E0FB0}" presName="diagram" presStyleCnt="0">
        <dgm:presLayoutVars>
          <dgm:dir/>
          <dgm:resizeHandles val="exact"/>
        </dgm:presLayoutVars>
      </dgm:prSet>
      <dgm:spPr/>
    </dgm:pt>
    <dgm:pt modelId="{5549ECB8-D986-4491-9B1A-93DEE746E5D9}" type="pres">
      <dgm:prSet presAssocID="{7F5759DB-A88E-41B3-914C-0AE9AF3DCCBF}" presName="node" presStyleLbl="node1" presStyleIdx="0" presStyleCnt="6">
        <dgm:presLayoutVars>
          <dgm:bulletEnabled val="1"/>
        </dgm:presLayoutVars>
      </dgm:prSet>
      <dgm:spPr/>
    </dgm:pt>
    <dgm:pt modelId="{96744545-B273-4773-AE92-4CC3F7D43185}" type="pres">
      <dgm:prSet presAssocID="{A01D904C-D104-46DB-9806-42257FF9FEC9}" presName="sibTrans" presStyleCnt="0"/>
      <dgm:spPr/>
    </dgm:pt>
    <dgm:pt modelId="{79D5AFFF-641D-43FE-9A8F-22BD75D5095B}" type="pres">
      <dgm:prSet presAssocID="{31A9E1C2-0D3B-4395-9AF2-2575E64F5B2D}" presName="node" presStyleLbl="node1" presStyleIdx="1" presStyleCnt="6">
        <dgm:presLayoutVars>
          <dgm:bulletEnabled val="1"/>
        </dgm:presLayoutVars>
      </dgm:prSet>
      <dgm:spPr/>
    </dgm:pt>
    <dgm:pt modelId="{91A13F96-2022-4396-B6D9-AE95DCE85D2E}" type="pres">
      <dgm:prSet presAssocID="{E79CA04D-8A56-4C55-9D9F-5C05BE70FFFA}" presName="sibTrans" presStyleCnt="0"/>
      <dgm:spPr/>
    </dgm:pt>
    <dgm:pt modelId="{EB9EEF94-8EF7-4C76-B73A-8AE24F961F0E}" type="pres">
      <dgm:prSet presAssocID="{39A10A56-CB96-4362-97CE-D3260E346D6D}" presName="node" presStyleLbl="node1" presStyleIdx="2" presStyleCnt="6">
        <dgm:presLayoutVars>
          <dgm:bulletEnabled val="1"/>
        </dgm:presLayoutVars>
      </dgm:prSet>
      <dgm:spPr/>
    </dgm:pt>
    <dgm:pt modelId="{330ADC69-FA19-48F4-A797-6B56C5BEBD3E}" type="pres">
      <dgm:prSet presAssocID="{8F56BD39-ACA6-45AA-B26D-AEAF4EBB020E}" presName="sibTrans" presStyleCnt="0"/>
      <dgm:spPr/>
    </dgm:pt>
    <dgm:pt modelId="{E9F6F2BB-8E49-4A61-A618-70C801216472}" type="pres">
      <dgm:prSet presAssocID="{42D35619-DFFA-49A6-A2AC-C9F410E80B22}" presName="node" presStyleLbl="node1" presStyleIdx="3" presStyleCnt="6">
        <dgm:presLayoutVars>
          <dgm:bulletEnabled val="1"/>
        </dgm:presLayoutVars>
      </dgm:prSet>
      <dgm:spPr/>
    </dgm:pt>
    <dgm:pt modelId="{38307E88-EBB4-42A4-B27C-8516A9F14FF8}" type="pres">
      <dgm:prSet presAssocID="{34624EFF-880F-4764-BA42-1008DEC37E5C}" presName="sibTrans" presStyleCnt="0"/>
      <dgm:spPr/>
    </dgm:pt>
    <dgm:pt modelId="{EA101BFA-15F7-456A-8C25-9997BBB35CFF}" type="pres">
      <dgm:prSet presAssocID="{A9E3BDCE-9FB1-4F35-83E3-23BEA07932A3}" presName="node" presStyleLbl="node1" presStyleIdx="4" presStyleCnt="6">
        <dgm:presLayoutVars>
          <dgm:bulletEnabled val="1"/>
        </dgm:presLayoutVars>
      </dgm:prSet>
      <dgm:spPr/>
    </dgm:pt>
    <dgm:pt modelId="{3C3A38DA-9B77-465D-A9F0-07E507CC6190}" type="pres">
      <dgm:prSet presAssocID="{398D6CA4-8C69-4DF0-9708-3F0469530A7D}" presName="sibTrans" presStyleCnt="0"/>
      <dgm:spPr/>
    </dgm:pt>
    <dgm:pt modelId="{01BBD4B1-B6FC-480F-BEA3-8A76DF91C920}" type="pres">
      <dgm:prSet presAssocID="{93A15373-4CA3-4EEE-AE52-0F359FE82124}" presName="node" presStyleLbl="node1" presStyleIdx="5" presStyleCnt="6">
        <dgm:presLayoutVars>
          <dgm:bulletEnabled val="1"/>
        </dgm:presLayoutVars>
      </dgm:prSet>
      <dgm:spPr/>
    </dgm:pt>
  </dgm:ptLst>
  <dgm:cxnLst>
    <dgm:cxn modelId="{AD9DCE14-2F4A-451D-BD8E-EBF23C64E864}" type="presOf" srcId="{A9E3BDCE-9FB1-4F35-83E3-23BEA07932A3}" destId="{EA101BFA-15F7-456A-8C25-9997BBB35CFF}" srcOrd="0" destOrd="0" presId="urn:microsoft.com/office/officeart/2005/8/layout/default"/>
    <dgm:cxn modelId="{69407B6E-96C9-4AAB-8F6A-00CD94675221}" srcId="{38488A2D-781C-4780-82AA-2CFEB50E0FB0}" destId="{39A10A56-CB96-4362-97CE-D3260E346D6D}" srcOrd="2" destOrd="0" parTransId="{4A238749-7C1D-474D-B9CC-E157F2F8BFE5}" sibTransId="{8F56BD39-ACA6-45AA-B26D-AEAF4EBB020E}"/>
    <dgm:cxn modelId="{23C92450-755D-4164-95E6-F08EA0687201}" srcId="{38488A2D-781C-4780-82AA-2CFEB50E0FB0}" destId="{42D35619-DFFA-49A6-A2AC-C9F410E80B22}" srcOrd="3" destOrd="0" parTransId="{2D54DFEC-1145-4A5F-8F27-FBBE39E78101}" sibTransId="{34624EFF-880F-4764-BA42-1008DEC37E5C}"/>
    <dgm:cxn modelId="{37DFB473-92FD-4581-B4A2-6551708CE332}" srcId="{38488A2D-781C-4780-82AA-2CFEB50E0FB0}" destId="{A9E3BDCE-9FB1-4F35-83E3-23BEA07932A3}" srcOrd="4" destOrd="0" parTransId="{3C99693F-35CE-40CC-ABE3-83C6640BD4EA}" sibTransId="{398D6CA4-8C69-4DF0-9708-3F0469530A7D}"/>
    <dgm:cxn modelId="{A165C588-E6F3-4E35-A4EA-7C5DE320CA87}" type="presOf" srcId="{39A10A56-CB96-4362-97CE-D3260E346D6D}" destId="{EB9EEF94-8EF7-4C76-B73A-8AE24F961F0E}" srcOrd="0" destOrd="0" presId="urn:microsoft.com/office/officeart/2005/8/layout/default"/>
    <dgm:cxn modelId="{BBF6169F-4BD0-4D9E-AA0B-34B04A09ECEA}" type="presOf" srcId="{31A9E1C2-0D3B-4395-9AF2-2575E64F5B2D}" destId="{79D5AFFF-641D-43FE-9A8F-22BD75D5095B}" srcOrd="0" destOrd="0" presId="urn:microsoft.com/office/officeart/2005/8/layout/default"/>
    <dgm:cxn modelId="{AD0680AB-D246-46AA-A40B-CA861889FC1F}" type="presOf" srcId="{42D35619-DFFA-49A6-A2AC-C9F410E80B22}" destId="{E9F6F2BB-8E49-4A61-A618-70C801216472}" srcOrd="0" destOrd="0" presId="urn:microsoft.com/office/officeart/2005/8/layout/default"/>
    <dgm:cxn modelId="{DD238FB5-C00F-47B6-8D4B-761B526D31CA}" srcId="{38488A2D-781C-4780-82AA-2CFEB50E0FB0}" destId="{93A15373-4CA3-4EEE-AE52-0F359FE82124}" srcOrd="5" destOrd="0" parTransId="{178CF651-180E-48CA-B124-219B2478C6DB}" sibTransId="{2979F12C-3DDA-4431-AEBC-05BE4DC0B85C}"/>
    <dgm:cxn modelId="{0C23FECD-ABDC-42F0-9D95-4F3BC5B27035}" type="presOf" srcId="{7F5759DB-A88E-41B3-914C-0AE9AF3DCCBF}" destId="{5549ECB8-D986-4491-9B1A-93DEE746E5D9}" srcOrd="0" destOrd="0" presId="urn:microsoft.com/office/officeart/2005/8/layout/default"/>
    <dgm:cxn modelId="{F8183FD5-EDC6-4842-BE35-21724E2AAC13}" srcId="{38488A2D-781C-4780-82AA-2CFEB50E0FB0}" destId="{7F5759DB-A88E-41B3-914C-0AE9AF3DCCBF}" srcOrd="0" destOrd="0" parTransId="{15B3EFE7-96C1-40BD-8D3E-0858083BA82B}" sibTransId="{A01D904C-D104-46DB-9806-42257FF9FEC9}"/>
    <dgm:cxn modelId="{145128DC-6E84-4ABD-973C-ED55C99020AE}" type="presOf" srcId="{93A15373-4CA3-4EEE-AE52-0F359FE82124}" destId="{01BBD4B1-B6FC-480F-BEA3-8A76DF91C920}" srcOrd="0" destOrd="0" presId="urn:microsoft.com/office/officeart/2005/8/layout/default"/>
    <dgm:cxn modelId="{446537DF-2132-4A59-B3CA-17713D01BBE5}" type="presOf" srcId="{38488A2D-781C-4780-82AA-2CFEB50E0FB0}" destId="{0C50B3F6-E024-4B9B-8480-97CF4EC90C92}" srcOrd="0" destOrd="0" presId="urn:microsoft.com/office/officeart/2005/8/layout/default"/>
    <dgm:cxn modelId="{C00C96EB-A34D-49FC-8A9A-802B0E6D7E39}" srcId="{38488A2D-781C-4780-82AA-2CFEB50E0FB0}" destId="{31A9E1C2-0D3B-4395-9AF2-2575E64F5B2D}" srcOrd="1" destOrd="0" parTransId="{80590916-1DDB-41C2-B8F2-5875FCA4EBB3}" sibTransId="{E79CA04D-8A56-4C55-9D9F-5C05BE70FFFA}"/>
    <dgm:cxn modelId="{65B86626-9B01-48CA-BC93-17DED69BA4A6}" type="presParOf" srcId="{0C50B3F6-E024-4B9B-8480-97CF4EC90C92}" destId="{5549ECB8-D986-4491-9B1A-93DEE746E5D9}" srcOrd="0" destOrd="0" presId="urn:microsoft.com/office/officeart/2005/8/layout/default"/>
    <dgm:cxn modelId="{E36E5D59-5E25-4B68-B443-8B5CBAED2E47}" type="presParOf" srcId="{0C50B3F6-E024-4B9B-8480-97CF4EC90C92}" destId="{96744545-B273-4773-AE92-4CC3F7D43185}" srcOrd="1" destOrd="0" presId="urn:microsoft.com/office/officeart/2005/8/layout/default"/>
    <dgm:cxn modelId="{CFE937B6-D6B4-498B-B9F2-FCE1CC68DD59}" type="presParOf" srcId="{0C50B3F6-E024-4B9B-8480-97CF4EC90C92}" destId="{79D5AFFF-641D-43FE-9A8F-22BD75D5095B}" srcOrd="2" destOrd="0" presId="urn:microsoft.com/office/officeart/2005/8/layout/default"/>
    <dgm:cxn modelId="{CEAE003F-42FC-4F46-A024-0B2B37AE4DA6}" type="presParOf" srcId="{0C50B3F6-E024-4B9B-8480-97CF4EC90C92}" destId="{91A13F96-2022-4396-B6D9-AE95DCE85D2E}" srcOrd="3" destOrd="0" presId="urn:microsoft.com/office/officeart/2005/8/layout/default"/>
    <dgm:cxn modelId="{BF0A62C8-B526-4573-A684-5AD7311BDC37}" type="presParOf" srcId="{0C50B3F6-E024-4B9B-8480-97CF4EC90C92}" destId="{EB9EEF94-8EF7-4C76-B73A-8AE24F961F0E}" srcOrd="4" destOrd="0" presId="urn:microsoft.com/office/officeart/2005/8/layout/default"/>
    <dgm:cxn modelId="{E571E7DA-24F3-4984-AA9A-6234B674703C}" type="presParOf" srcId="{0C50B3F6-E024-4B9B-8480-97CF4EC90C92}" destId="{330ADC69-FA19-48F4-A797-6B56C5BEBD3E}" srcOrd="5" destOrd="0" presId="urn:microsoft.com/office/officeart/2005/8/layout/default"/>
    <dgm:cxn modelId="{C865E5CD-81C5-4B60-9160-F12D2A71D7A1}" type="presParOf" srcId="{0C50B3F6-E024-4B9B-8480-97CF4EC90C92}" destId="{E9F6F2BB-8E49-4A61-A618-70C801216472}" srcOrd="6" destOrd="0" presId="urn:microsoft.com/office/officeart/2005/8/layout/default"/>
    <dgm:cxn modelId="{B0A2C86E-F1E6-4475-8344-1CE857071569}" type="presParOf" srcId="{0C50B3F6-E024-4B9B-8480-97CF4EC90C92}" destId="{38307E88-EBB4-42A4-B27C-8516A9F14FF8}" srcOrd="7" destOrd="0" presId="urn:microsoft.com/office/officeart/2005/8/layout/default"/>
    <dgm:cxn modelId="{25D2E504-F392-4952-8772-56E910E4D5B6}" type="presParOf" srcId="{0C50B3F6-E024-4B9B-8480-97CF4EC90C92}" destId="{EA101BFA-15F7-456A-8C25-9997BBB35CFF}" srcOrd="8" destOrd="0" presId="urn:microsoft.com/office/officeart/2005/8/layout/default"/>
    <dgm:cxn modelId="{480F5BAD-AEAA-4E57-8B23-14290D1A595F}" type="presParOf" srcId="{0C50B3F6-E024-4B9B-8480-97CF4EC90C92}" destId="{3C3A38DA-9B77-465D-A9F0-07E507CC6190}" srcOrd="9" destOrd="0" presId="urn:microsoft.com/office/officeart/2005/8/layout/default"/>
    <dgm:cxn modelId="{0DC78420-E42F-4748-A716-63EF0D9A6128}" type="presParOf" srcId="{0C50B3F6-E024-4B9B-8480-97CF4EC90C92}" destId="{01BBD4B1-B6FC-480F-BEA3-8A76DF91C920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10B2C36-ED90-4546-BC71-684D315B4B7F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8325FC1-EA6F-4DCA-B6DA-3EE104877203}">
      <dgm:prSet/>
      <dgm:spPr/>
      <dgm:t>
        <a:bodyPr/>
        <a:lstStyle/>
        <a:p>
          <a:r>
            <a:rPr lang="en-IE"/>
            <a:t>Choose subjects to allow for a change of mind regarding career choice in the next two years</a:t>
          </a:r>
          <a:endParaRPr lang="en-US"/>
        </a:p>
      </dgm:t>
    </dgm:pt>
    <dgm:pt modelId="{D14F8A08-510C-4715-B68B-3F8E3F14F36B}" type="parTrans" cxnId="{CB92D5FE-FB6A-4AEE-8894-EB84B00D4DC4}">
      <dgm:prSet/>
      <dgm:spPr/>
      <dgm:t>
        <a:bodyPr/>
        <a:lstStyle/>
        <a:p>
          <a:endParaRPr lang="en-US"/>
        </a:p>
      </dgm:t>
    </dgm:pt>
    <dgm:pt modelId="{6C6B71E0-BAD5-47A8-B584-EC7477D07243}" type="sibTrans" cxnId="{CB92D5FE-FB6A-4AEE-8894-EB84B00D4DC4}">
      <dgm:prSet/>
      <dgm:spPr/>
      <dgm:t>
        <a:bodyPr/>
        <a:lstStyle/>
        <a:p>
          <a:endParaRPr lang="en-US"/>
        </a:p>
      </dgm:t>
    </dgm:pt>
    <dgm:pt modelId="{7C403431-1BC4-4325-B180-672DE2310BA9}" type="pres">
      <dgm:prSet presAssocID="{010B2C36-ED90-4546-BC71-684D315B4B7F}" presName="diagram" presStyleCnt="0">
        <dgm:presLayoutVars>
          <dgm:dir/>
          <dgm:resizeHandles val="exact"/>
        </dgm:presLayoutVars>
      </dgm:prSet>
      <dgm:spPr/>
    </dgm:pt>
    <dgm:pt modelId="{64C08C4F-9909-45DD-9C97-6E7601B3ED77}" type="pres">
      <dgm:prSet presAssocID="{D8325FC1-EA6F-4DCA-B6DA-3EE104877203}" presName="node" presStyleLbl="node1" presStyleIdx="0" presStyleCnt="1">
        <dgm:presLayoutVars>
          <dgm:bulletEnabled val="1"/>
        </dgm:presLayoutVars>
      </dgm:prSet>
      <dgm:spPr/>
    </dgm:pt>
  </dgm:ptLst>
  <dgm:cxnLst>
    <dgm:cxn modelId="{616A1618-0C23-4D6D-B602-42BBA2E60C1B}" type="presOf" srcId="{010B2C36-ED90-4546-BC71-684D315B4B7F}" destId="{7C403431-1BC4-4325-B180-672DE2310BA9}" srcOrd="0" destOrd="0" presId="urn:microsoft.com/office/officeart/2005/8/layout/default"/>
    <dgm:cxn modelId="{A5800D43-779D-48DB-BEF4-1E72825AE4D5}" type="presOf" srcId="{D8325FC1-EA6F-4DCA-B6DA-3EE104877203}" destId="{64C08C4F-9909-45DD-9C97-6E7601B3ED77}" srcOrd="0" destOrd="0" presId="urn:microsoft.com/office/officeart/2005/8/layout/default"/>
    <dgm:cxn modelId="{CB92D5FE-FB6A-4AEE-8894-EB84B00D4DC4}" srcId="{010B2C36-ED90-4546-BC71-684D315B4B7F}" destId="{D8325FC1-EA6F-4DCA-B6DA-3EE104877203}" srcOrd="0" destOrd="0" parTransId="{D14F8A08-510C-4715-B68B-3F8E3F14F36B}" sibTransId="{6C6B71E0-BAD5-47A8-B584-EC7477D07243}"/>
    <dgm:cxn modelId="{480799AD-727C-4EBA-BE80-4AB2EF57CD8C}" type="presParOf" srcId="{7C403431-1BC4-4325-B180-672DE2310BA9}" destId="{64C08C4F-9909-45DD-9C97-6E7601B3ED77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5D4E66C6-86F5-4117-9D4A-64C462C7A826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1E347C97-051F-4554-A7E9-48E243C100C4}">
      <dgm:prSet/>
      <dgm:spPr/>
      <dgm:t>
        <a:bodyPr/>
        <a:lstStyle/>
        <a:p>
          <a:r>
            <a:rPr lang="en-IE"/>
            <a:t>Reflect on your interests, ability in subject and all possible career interests</a:t>
          </a:r>
          <a:endParaRPr lang="en-US"/>
        </a:p>
      </dgm:t>
    </dgm:pt>
    <dgm:pt modelId="{2C26FA1F-4445-48E7-BFAC-4D397573062E}" type="parTrans" cxnId="{D36294A4-E3D5-4AF4-A81D-6793429A3AD8}">
      <dgm:prSet/>
      <dgm:spPr/>
      <dgm:t>
        <a:bodyPr/>
        <a:lstStyle/>
        <a:p>
          <a:endParaRPr lang="en-US"/>
        </a:p>
      </dgm:t>
    </dgm:pt>
    <dgm:pt modelId="{32491994-78A7-48F4-AA93-C6CB22A7E09D}" type="sibTrans" cxnId="{D36294A4-E3D5-4AF4-A81D-6793429A3AD8}">
      <dgm:prSet/>
      <dgm:spPr/>
      <dgm:t>
        <a:bodyPr/>
        <a:lstStyle/>
        <a:p>
          <a:endParaRPr lang="en-US"/>
        </a:p>
      </dgm:t>
    </dgm:pt>
    <dgm:pt modelId="{536621FD-7CF1-490D-B79A-0C531C582282}">
      <dgm:prSet/>
      <dgm:spPr/>
      <dgm:t>
        <a:bodyPr/>
        <a:lstStyle/>
        <a:p>
          <a:r>
            <a:rPr lang="en-IE"/>
            <a:t>Complete </a:t>
          </a:r>
          <a:r>
            <a:rPr lang="en-IE">
              <a:latin typeface="Calibri Light" panose="020F0302020204030204"/>
            </a:rPr>
            <a:t>form</a:t>
          </a:r>
          <a:r>
            <a:rPr lang="en-IE"/>
            <a:t> in order of preference in consultation with parents</a:t>
          </a:r>
          <a:r>
            <a:rPr lang="en-IE">
              <a:latin typeface="Calibri Light" panose="020F0302020204030204"/>
            </a:rPr>
            <a:t>/guardians</a:t>
          </a:r>
          <a:endParaRPr lang="en-US"/>
        </a:p>
      </dgm:t>
    </dgm:pt>
    <dgm:pt modelId="{FB9BEBCA-FF37-444D-BE21-0D95F8C1BB57}" type="parTrans" cxnId="{3B9E5DFE-46EA-4950-B019-6824F5BA65C6}">
      <dgm:prSet/>
      <dgm:spPr/>
      <dgm:t>
        <a:bodyPr/>
        <a:lstStyle/>
        <a:p>
          <a:endParaRPr lang="en-US"/>
        </a:p>
      </dgm:t>
    </dgm:pt>
    <dgm:pt modelId="{1F0F7E43-6FDF-40B4-809B-EC4501B1F7C2}" type="sibTrans" cxnId="{3B9E5DFE-46EA-4950-B019-6824F5BA65C6}">
      <dgm:prSet/>
      <dgm:spPr/>
      <dgm:t>
        <a:bodyPr/>
        <a:lstStyle/>
        <a:p>
          <a:endParaRPr lang="en-US"/>
        </a:p>
      </dgm:t>
    </dgm:pt>
    <dgm:pt modelId="{B0B3D8AA-31FC-4486-8ABE-93F8CEF96B8D}">
      <dgm:prSet/>
      <dgm:spPr/>
      <dgm:t>
        <a:bodyPr/>
        <a:lstStyle/>
        <a:p>
          <a:r>
            <a:rPr lang="en-IE"/>
            <a:t>Speak to teachers and Guidance Counsellors</a:t>
          </a:r>
          <a:endParaRPr lang="en-US"/>
        </a:p>
      </dgm:t>
    </dgm:pt>
    <dgm:pt modelId="{5B59E5FE-3675-4D54-8F46-660CA5E122A5}" type="parTrans" cxnId="{FD8095AA-32FE-4624-9DA1-09A6E9F21B8E}">
      <dgm:prSet/>
      <dgm:spPr/>
      <dgm:t>
        <a:bodyPr/>
        <a:lstStyle/>
        <a:p>
          <a:endParaRPr lang="en-US"/>
        </a:p>
      </dgm:t>
    </dgm:pt>
    <dgm:pt modelId="{5A7B826E-8D03-47A3-969A-C8E0DD9B5817}" type="sibTrans" cxnId="{FD8095AA-32FE-4624-9DA1-09A6E9F21B8E}">
      <dgm:prSet/>
      <dgm:spPr/>
      <dgm:t>
        <a:bodyPr/>
        <a:lstStyle/>
        <a:p>
          <a:endParaRPr lang="en-US"/>
        </a:p>
      </dgm:t>
    </dgm:pt>
    <dgm:pt modelId="{6F5D4C57-7DBA-41DC-85F0-F9C428D78311}">
      <dgm:prSet/>
      <dgm:spPr/>
      <dgm:t>
        <a:bodyPr/>
        <a:lstStyle/>
        <a:p>
          <a:pPr rtl="0"/>
          <a:r>
            <a:rPr lang="en-IE">
              <a:latin typeface="Calibri Light" panose="020F0302020204030204"/>
            </a:rPr>
            <a:t>Do your research</a:t>
          </a:r>
          <a:r>
            <a:rPr lang="en-IE"/>
            <a:t> </a:t>
          </a:r>
          <a:r>
            <a:rPr lang="en-IE">
              <a:latin typeface="Calibri Light" panose="020F0302020204030204"/>
            </a:rPr>
            <a:t>– there is lots of information available. Make an informed choice.</a:t>
          </a:r>
          <a:endParaRPr lang="en-US"/>
        </a:p>
      </dgm:t>
    </dgm:pt>
    <dgm:pt modelId="{5B3B8AF7-976B-42D1-8C27-2276F810C8D2}" type="parTrans" cxnId="{88EDBDC6-B08F-46A5-B84C-6520751E00F8}">
      <dgm:prSet/>
      <dgm:spPr/>
      <dgm:t>
        <a:bodyPr/>
        <a:lstStyle/>
        <a:p>
          <a:endParaRPr lang="en-US"/>
        </a:p>
      </dgm:t>
    </dgm:pt>
    <dgm:pt modelId="{2FD32CCA-6089-4788-9252-56BF5E6D61D2}" type="sibTrans" cxnId="{88EDBDC6-B08F-46A5-B84C-6520751E00F8}">
      <dgm:prSet/>
      <dgm:spPr/>
      <dgm:t>
        <a:bodyPr/>
        <a:lstStyle/>
        <a:p>
          <a:endParaRPr lang="en-US"/>
        </a:p>
      </dgm:t>
    </dgm:pt>
    <dgm:pt modelId="{C1EEB41F-E064-41EA-B72E-99C8AC0BE83D}">
      <dgm:prSet/>
      <dgm:spPr/>
      <dgm:t>
        <a:bodyPr/>
        <a:lstStyle/>
        <a:p>
          <a:r>
            <a:rPr lang="en-IE"/>
            <a:t>Every effort made to give students first option</a:t>
          </a:r>
          <a:endParaRPr lang="en-US"/>
        </a:p>
      </dgm:t>
    </dgm:pt>
    <dgm:pt modelId="{399DBC78-6513-4984-9D1A-80BDB05F55F8}" type="parTrans" cxnId="{07040726-1648-4B32-A608-E12984BEE505}">
      <dgm:prSet/>
      <dgm:spPr/>
      <dgm:t>
        <a:bodyPr/>
        <a:lstStyle/>
        <a:p>
          <a:endParaRPr lang="en-US"/>
        </a:p>
      </dgm:t>
    </dgm:pt>
    <dgm:pt modelId="{A2ED8289-B5F8-46FB-A590-76B62BDFB2D8}" type="sibTrans" cxnId="{07040726-1648-4B32-A608-E12984BEE505}">
      <dgm:prSet/>
      <dgm:spPr/>
      <dgm:t>
        <a:bodyPr/>
        <a:lstStyle/>
        <a:p>
          <a:endParaRPr lang="en-US"/>
        </a:p>
      </dgm:t>
    </dgm:pt>
    <dgm:pt modelId="{E3FC4D00-F330-4876-A86B-D649FD81A3D3}">
      <dgm:prSet/>
      <dgm:spPr/>
      <dgm:t>
        <a:bodyPr/>
        <a:lstStyle/>
        <a:p>
          <a:r>
            <a:rPr lang="en-IE"/>
            <a:t>Students career interests taken into account</a:t>
          </a:r>
          <a:endParaRPr lang="en-US"/>
        </a:p>
      </dgm:t>
    </dgm:pt>
    <dgm:pt modelId="{D1F04CF1-55E0-4439-80E4-208962B2EB72}" type="parTrans" cxnId="{C55BB3AF-7AFD-4FF0-988B-8003BF521425}">
      <dgm:prSet/>
      <dgm:spPr/>
      <dgm:t>
        <a:bodyPr/>
        <a:lstStyle/>
        <a:p>
          <a:endParaRPr lang="en-US"/>
        </a:p>
      </dgm:t>
    </dgm:pt>
    <dgm:pt modelId="{3791BE5E-5804-48D7-9B32-F3F7078DDBC9}" type="sibTrans" cxnId="{C55BB3AF-7AFD-4FF0-988B-8003BF521425}">
      <dgm:prSet/>
      <dgm:spPr/>
      <dgm:t>
        <a:bodyPr/>
        <a:lstStyle/>
        <a:p>
          <a:endParaRPr lang="en-US"/>
        </a:p>
      </dgm:t>
    </dgm:pt>
    <dgm:pt modelId="{3BC5D619-FBC6-4FDC-96A1-65B13D85C702}" type="pres">
      <dgm:prSet presAssocID="{5D4E66C6-86F5-4117-9D4A-64C462C7A826}" presName="Name0" presStyleCnt="0">
        <dgm:presLayoutVars>
          <dgm:dir/>
          <dgm:resizeHandles val="exact"/>
        </dgm:presLayoutVars>
      </dgm:prSet>
      <dgm:spPr/>
    </dgm:pt>
    <dgm:pt modelId="{2221DE0F-A504-4880-AD7C-885A8918CD59}" type="pres">
      <dgm:prSet presAssocID="{1E347C97-051F-4554-A7E9-48E243C100C4}" presName="node" presStyleLbl="node1" presStyleIdx="0" presStyleCnt="6">
        <dgm:presLayoutVars>
          <dgm:bulletEnabled val="1"/>
        </dgm:presLayoutVars>
      </dgm:prSet>
      <dgm:spPr/>
    </dgm:pt>
    <dgm:pt modelId="{9D182F24-DD6E-469D-8F36-3036334DC298}" type="pres">
      <dgm:prSet presAssocID="{32491994-78A7-48F4-AA93-C6CB22A7E09D}" presName="sibTrans" presStyleLbl="sibTrans1D1" presStyleIdx="0" presStyleCnt="5"/>
      <dgm:spPr/>
    </dgm:pt>
    <dgm:pt modelId="{7AEAA5EB-9741-4741-8960-5321364826D4}" type="pres">
      <dgm:prSet presAssocID="{32491994-78A7-48F4-AA93-C6CB22A7E09D}" presName="connectorText" presStyleLbl="sibTrans1D1" presStyleIdx="0" presStyleCnt="5"/>
      <dgm:spPr/>
    </dgm:pt>
    <dgm:pt modelId="{751DF198-AFBE-4DCB-A739-79C7CE94A493}" type="pres">
      <dgm:prSet presAssocID="{536621FD-7CF1-490D-B79A-0C531C582282}" presName="node" presStyleLbl="node1" presStyleIdx="1" presStyleCnt="6">
        <dgm:presLayoutVars>
          <dgm:bulletEnabled val="1"/>
        </dgm:presLayoutVars>
      </dgm:prSet>
      <dgm:spPr/>
    </dgm:pt>
    <dgm:pt modelId="{23801911-E03A-436D-9138-D23777F3F4D9}" type="pres">
      <dgm:prSet presAssocID="{1F0F7E43-6FDF-40B4-809B-EC4501B1F7C2}" presName="sibTrans" presStyleLbl="sibTrans1D1" presStyleIdx="1" presStyleCnt="5"/>
      <dgm:spPr/>
    </dgm:pt>
    <dgm:pt modelId="{522C381F-0207-4E3F-B763-F61C7805C65F}" type="pres">
      <dgm:prSet presAssocID="{1F0F7E43-6FDF-40B4-809B-EC4501B1F7C2}" presName="connectorText" presStyleLbl="sibTrans1D1" presStyleIdx="1" presStyleCnt="5"/>
      <dgm:spPr/>
    </dgm:pt>
    <dgm:pt modelId="{856E4CA1-8E8B-4348-BE96-BECD49F98378}" type="pres">
      <dgm:prSet presAssocID="{B0B3D8AA-31FC-4486-8ABE-93F8CEF96B8D}" presName="node" presStyleLbl="node1" presStyleIdx="2" presStyleCnt="6">
        <dgm:presLayoutVars>
          <dgm:bulletEnabled val="1"/>
        </dgm:presLayoutVars>
      </dgm:prSet>
      <dgm:spPr/>
    </dgm:pt>
    <dgm:pt modelId="{26AD97D7-0985-46EB-929B-35728CF8B125}" type="pres">
      <dgm:prSet presAssocID="{5A7B826E-8D03-47A3-969A-C8E0DD9B5817}" presName="sibTrans" presStyleLbl="sibTrans1D1" presStyleIdx="2" presStyleCnt="5"/>
      <dgm:spPr/>
    </dgm:pt>
    <dgm:pt modelId="{01A214CD-6466-452F-B4BF-96729DA60DBD}" type="pres">
      <dgm:prSet presAssocID="{5A7B826E-8D03-47A3-969A-C8E0DD9B5817}" presName="connectorText" presStyleLbl="sibTrans1D1" presStyleIdx="2" presStyleCnt="5"/>
      <dgm:spPr/>
    </dgm:pt>
    <dgm:pt modelId="{E0576B17-92A5-4850-8983-6589331B2176}" type="pres">
      <dgm:prSet presAssocID="{6F5D4C57-7DBA-41DC-85F0-F9C428D78311}" presName="node" presStyleLbl="node1" presStyleIdx="3" presStyleCnt="6">
        <dgm:presLayoutVars>
          <dgm:bulletEnabled val="1"/>
        </dgm:presLayoutVars>
      </dgm:prSet>
      <dgm:spPr/>
    </dgm:pt>
    <dgm:pt modelId="{9E1B27B7-D769-4EF9-83A6-FCA6B0F3F306}" type="pres">
      <dgm:prSet presAssocID="{2FD32CCA-6089-4788-9252-56BF5E6D61D2}" presName="sibTrans" presStyleLbl="sibTrans1D1" presStyleIdx="3" presStyleCnt="5"/>
      <dgm:spPr/>
    </dgm:pt>
    <dgm:pt modelId="{18DB0C49-9056-4B88-B325-B6B8983D5FB4}" type="pres">
      <dgm:prSet presAssocID="{2FD32CCA-6089-4788-9252-56BF5E6D61D2}" presName="connectorText" presStyleLbl="sibTrans1D1" presStyleIdx="3" presStyleCnt="5"/>
      <dgm:spPr/>
    </dgm:pt>
    <dgm:pt modelId="{09406A9A-8CF4-4960-A0EB-DDB66BC55A52}" type="pres">
      <dgm:prSet presAssocID="{C1EEB41F-E064-41EA-B72E-99C8AC0BE83D}" presName="node" presStyleLbl="node1" presStyleIdx="4" presStyleCnt="6">
        <dgm:presLayoutVars>
          <dgm:bulletEnabled val="1"/>
        </dgm:presLayoutVars>
      </dgm:prSet>
      <dgm:spPr/>
    </dgm:pt>
    <dgm:pt modelId="{8233FEAC-25A3-4767-ADED-9E82E154B552}" type="pres">
      <dgm:prSet presAssocID="{A2ED8289-B5F8-46FB-A590-76B62BDFB2D8}" presName="sibTrans" presStyleLbl="sibTrans1D1" presStyleIdx="4" presStyleCnt="5"/>
      <dgm:spPr/>
    </dgm:pt>
    <dgm:pt modelId="{5372315C-1604-4765-B7D2-AEDDBE39F4E8}" type="pres">
      <dgm:prSet presAssocID="{A2ED8289-B5F8-46FB-A590-76B62BDFB2D8}" presName="connectorText" presStyleLbl="sibTrans1D1" presStyleIdx="4" presStyleCnt="5"/>
      <dgm:spPr/>
    </dgm:pt>
    <dgm:pt modelId="{8F30C1CD-C2A9-4AB5-B0A3-E0F5E892C549}" type="pres">
      <dgm:prSet presAssocID="{E3FC4D00-F330-4876-A86B-D649FD81A3D3}" presName="node" presStyleLbl="node1" presStyleIdx="5" presStyleCnt="6">
        <dgm:presLayoutVars>
          <dgm:bulletEnabled val="1"/>
        </dgm:presLayoutVars>
      </dgm:prSet>
      <dgm:spPr/>
    </dgm:pt>
  </dgm:ptLst>
  <dgm:cxnLst>
    <dgm:cxn modelId="{07040726-1648-4B32-A608-E12984BEE505}" srcId="{5D4E66C6-86F5-4117-9D4A-64C462C7A826}" destId="{C1EEB41F-E064-41EA-B72E-99C8AC0BE83D}" srcOrd="4" destOrd="0" parTransId="{399DBC78-6513-4984-9D1A-80BDB05F55F8}" sibTransId="{A2ED8289-B5F8-46FB-A590-76B62BDFB2D8}"/>
    <dgm:cxn modelId="{7869745C-1550-483C-B1E7-51DFC9F249FC}" type="presOf" srcId="{E3FC4D00-F330-4876-A86B-D649FD81A3D3}" destId="{8F30C1CD-C2A9-4AB5-B0A3-E0F5E892C549}" srcOrd="0" destOrd="0" presId="urn:microsoft.com/office/officeart/2016/7/layout/RepeatingBendingProcessNew"/>
    <dgm:cxn modelId="{0B463C5D-AA50-4886-9D98-A1DF4F8AC958}" type="presOf" srcId="{6F5D4C57-7DBA-41DC-85F0-F9C428D78311}" destId="{E0576B17-92A5-4850-8983-6589331B2176}" srcOrd="0" destOrd="0" presId="urn:microsoft.com/office/officeart/2016/7/layout/RepeatingBendingProcessNew"/>
    <dgm:cxn modelId="{FAD07E41-639C-467D-A8E4-29709D3B8218}" type="presOf" srcId="{5A7B826E-8D03-47A3-969A-C8E0DD9B5817}" destId="{26AD97D7-0985-46EB-929B-35728CF8B125}" srcOrd="0" destOrd="0" presId="urn:microsoft.com/office/officeart/2016/7/layout/RepeatingBendingProcessNew"/>
    <dgm:cxn modelId="{0884826F-2A94-4FA7-BDD1-D2DA5F611990}" type="presOf" srcId="{1F0F7E43-6FDF-40B4-809B-EC4501B1F7C2}" destId="{23801911-E03A-436D-9138-D23777F3F4D9}" srcOrd="0" destOrd="0" presId="urn:microsoft.com/office/officeart/2016/7/layout/RepeatingBendingProcessNew"/>
    <dgm:cxn modelId="{5626844F-3D64-4349-A833-A54BD52C104A}" type="presOf" srcId="{536621FD-7CF1-490D-B79A-0C531C582282}" destId="{751DF198-AFBE-4DCB-A739-79C7CE94A493}" srcOrd="0" destOrd="0" presId="urn:microsoft.com/office/officeart/2016/7/layout/RepeatingBendingProcessNew"/>
    <dgm:cxn modelId="{F24FA253-0E35-4664-83DA-C7971722F4F3}" type="presOf" srcId="{2FD32CCA-6089-4788-9252-56BF5E6D61D2}" destId="{18DB0C49-9056-4B88-B325-B6B8983D5FB4}" srcOrd="1" destOrd="0" presId="urn:microsoft.com/office/officeart/2016/7/layout/RepeatingBendingProcessNew"/>
    <dgm:cxn modelId="{F9F0A175-45A3-4DF8-9E9C-15C78A3188DD}" type="presOf" srcId="{32491994-78A7-48F4-AA93-C6CB22A7E09D}" destId="{9D182F24-DD6E-469D-8F36-3036334DC298}" srcOrd="0" destOrd="0" presId="urn:microsoft.com/office/officeart/2016/7/layout/RepeatingBendingProcessNew"/>
    <dgm:cxn modelId="{50DFA677-6273-4D6A-8AEA-8B6E2D1BE6F7}" type="presOf" srcId="{A2ED8289-B5F8-46FB-A590-76B62BDFB2D8}" destId="{8233FEAC-25A3-4767-ADED-9E82E154B552}" srcOrd="0" destOrd="0" presId="urn:microsoft.com/office/officeart/2016/7/layout/RepeatingBendingProcessNew"/>
    <dgm:cxn modelId="{C69F957D-E8AB-4521-AC8A-3B167F93A6A0}" type="presOf" srcId="{5D4E66C6-86F5-4117-9D4A-64C462C7A826}" destId="{3BC5D619-FBC6-4FDC-96A1-65B13D85C702}" srcOrd="0" destOrd="0" presId="urn:microsoft.com/office/officeart/2016/7/layout/RepeatingBendingProcessNew"/>
    <dgm:cxn modelId="{202C889B-360B-4381-ACE5-6FD7B34D1C91}" type="presOf" srcId="{5A7B826E-8D03-47A3-969A-C8E0DD9B5817}" destId="{01A214CD-6466-452F-B4BF-96729DA60DBD}" srcOrd="1" destOrd="0" presId="urn:microsoft.com/office/officeart/2016/7/layout/RepeatingBendingProcessNew"/>
    <dgm:cxn modelId="{D36294A4-E3D5-4AF4-A81D-6793429A3AD8}" srcId="{5D4E66C6-86F5-4117-9D4A-64C462C7A826}" destId="{1E347C97-051F-4554-A7E9-48E243C100C4}" srcOrd="0" destOrd="0" parTransId="{2C26FA1F-4445-48E7-BFAC-4D397573062E}" sibTransId="{32491994-78A7-48F4-AA93-C6CB22A7E09D}"/>
    <dgm:cxn modelId="{FD8095AA-32FE-4624-9DA1-09A6E9F21B8E}" srcId="{5D4E66C6-86F5-4117-9D4A-64C462C7A826}" destId="{B0B3D8AA-31FC-4486-8ABE-93F8CEF96B8D}" srcOrd="2" destOrd="0" parTransId="{5B59E5FE-3675-4D54-8F46-660CA5E122A5}" sibTransId="{5A7B826E-8D03-47A3-969A-C8E0DD9B5817}"/>
    <dgm:cxn modelId="{C55BB3AF-7AFD-4FF0-988B-8003BF521425}" srcId="{5D4E66C6-86F5-4117-9D4A-64C462C7A826}" destId="{E3FC4D00-F330-4876-A86B-D649FD81A3D3}" srcOrd="5" destOrd="0" parTransId="{D1F04CF1-55E0-4439-80E4-208962B2EB72}" sibTransId="{3791BE5E-5804-48D7-9B32-F3F7078DDBC9}"/>
    <dgm:cxn modelId="{88EDBDC6-B08F-46A5-B84C-6520751E00F8}" srcId="{5D4E66C6-86F5-4117-9D4A-64C462C7A826}" destId="{6F5D4C57-7DBA-41DC-85F0-F9C428D78311}" srcOrd="3" destOrd="0" parTransId="{5B3B8AF7-976B-42D1-8C27-2276F810C8D2}" sibTransId="{2FD32CCA-6089-4788-9252-56BF5E6D61D2}"/>
    <dgm:cxn modelId="{A5A8DACB-7C9C-4306-82D3-B2B0D6810465}" type="presOf" srcId="{2FD32CCA-6089-4788-9252-56BF5E6D61D2}" destId="{9E1B27B7-D769-4EF9-83A6-FCA6B0F3F306}" srcOrd="0" destOrd="0" presId="urn:microsoft.com/office/officeart/2016/7/layout/RepeatingBendingProcessNew"/>
    <dgm:cxn modelId="{109B5DD7-AE23-41B8-93CA-38D72D1954EE}" type="presOf" srcId="{B0B3D8AA-31FC-4486-8ABE-93F8CEF96B8D}" destId="{856E4CA1-8E8B-4348-BE96-BECD49F98378}" srcOrd="0" destOrd="0" presId="urn:microsoft.com/office/officeart/2016/7/layout/RepeatingBendingProcessNew"/>
    <dgm:cxn modelId="{0F3793E3-70F0-4A9C-8983-7163AB4326C9}" type="presOf" srcId="{C1EEB41F-E064-41EA-B72E-99C8AC0BE83D}" destId="{09406A9A-8CF4-4960-A0EB-DDB66BC55A52}" srcOrd="0" destOrd="0" presId="urn:microsoft.com/office/officeart/2016/7/layout/RepeatingBendingProcessNew"/>
    <dgm:cxn modelId="{2EBE1CEC-E0FD-4936-9A21-94DE3E7D91A4}" type="presOf" srcId="{1E347C97-051F-4554-A7E9-48E243C100C4}" destId="{2221DE0F-A504-4880-AD7C-885A8918CD59}" srcOrd="0" destOrd="0" presId="urn:microsoft.com/office/officeart/2016/7/layout/RepeatingBendingProcessNew"/>
    <dgm:cxn modelId="{21F463F3-BA6E-4665-A149-EBE5598B6588}" type="presOf" srcId="{A2ED8289-B5F8-46FB-A590-76B62BDFB2D8}" destId="{5372315C-1604-4765-B7D2-AEDDBE39F4E8}" srcOrd="1" destOrd="0" presId="urn:microsoft.com/office/officeart/2016/7/layout/RepeatingBendingProcessNew"/>
    <dgm:cxn modelId="{1075A7F3-453D-40A0-AD7B-56E67248BA62}" type="presOf" srcId="{32491994-78A7-48F4-AA93-C6CB22A7E09D}" destId="{7AEAA5EB-9741-4741-8960-5321364826D4}" srcOrd="1" destOrd="0" presId="urn:microsoft.com/office/officeart/2016/7/layout/RepeatingBendingProcessNew"/>
    <dgm:cxn modelId="{E78346F5-3BB7-4EA4-880A-801E106B1FA5}" type="presOf" srcId="{1F0F7E43-6FDF-40B4-809B-EC4501B1F7C2}" destId="{522C381F-0207-4E3F-B763-F61C7805C65F}" srcOrd="1" destOrd="0" presId="urn:microsoft.com/office/officeart/2016/7/layout/RepeatingBendingProcessNew"/>
    <dgm:cxn modelId="{3B9E5DFE-46EA-4950-B019-6824F5BA65C6}" srcId="{5D4E66C6-86F5-4117-9D4A-64C462C7A826}" destId="{536621FD-7CF1-490D-B79A-0C531C582282}" srcOrd="1" destOrd="0" parTransId="{FB9BEBCA-FF37-444D-BE21-0D95F8C1BB57}" sibTransId="{1F0F7E43-6FDF-40B4-809B-EC4501B1F7C2}"/>
    <dgm:cxn modelId="{9E58BDF3-EA53-42C5-B4E3-18121358CCE7}" type="presParOf" srcId="{3BC5D619-FBC6-4FDC-96A1-65B13D85C702}" destId="{2221DE0F-A504-4880-AD7C-885A8918CD59}" srcOrd="0" destOrd="0" presId="urn:microsoft.com/office/officeart/2016/7/layout/RepeatingBendingProcessNew"/>
    <dgm:cxn modelId="{C0368D80-3BDC-4690-BD99-E452575F279B}" type="presParOf" srcId="{3BC5D619-FBC6-4FDC-96A1-65B13D85C702}" destId="{9D182F24-DD6E-469D-8F36-3036334DC298}" srcOrd="1" destOrd="0" presId="urn:microsoft.com/office/officeart/2016/7/layout/RepeatingBendingProcessNew"/>
    <dgm:cxn modelId="{DE0DD013-D61F-4374-8A90-E5D8EBE3AC92}" type="presParOf" srcId="{9D182F24-DD6E-469D-8F36-3036334DC298}" destId="{7AEAA5EB-9741-4741-8960-5321364826D4}" srcOrd="0" destOrd="0" presId="urn:microsoft.com/office/officeart/2016/7/layout/RepeatingBendingProcessNew"/>
    <dgm:cxn modelId="{E049F53E-8D9B-42D2-ADB3-A3720971E39A}" type="presParOf" srcId="{3BC5D619-FBC6-4FDC-96A1-65B13D85C702}" destId="{751DF198-AFBE-4DCB-A739-79C7CE94A493}" srcOrd="2" destOrd="0" presId="urn:microsoft.com/office/officeart/2016/7/layout/RepeatingBendingProcessNew"/>
    <dgm:cxn modelId="{B4042969-E630-4B83-B56A-063DE5BD15BC}" type="presParOf" srcId="{3BC5D619-FBC6-4FDC-96A1-65B13D85C702}" destId="{23801911-E03A-436D-9138-D23777F3F4D9}" srcOrd="3" destOrd="0" presId="urn:microsoft.com/office/officeart/2016/7/layout/RepeatingBendingProcessNew"/>
    <dgm:cxn modelId="{1B6FEBF7-9499-4337-B316-A8A14401E5C6}" type="presParOf" srcId="{23801911-E03A-436D-9138-D23777F3F4D9}" destId="{522C381F-0207-4E3F-B763-F61C7805C65F}" srcOrd="0" destOrd="0" presId="urn:microsoft.com/office/officeart/2016/7/layout/RepeatingBendingProcessNew"/>
    <dgm:cxn modelId="{1FE94DBC-A51F-4A4C-82B5-68B09909F49C}" type="presParOf" srcId="{3BC5D619-FBC6-4FDC-96A1-65B13D85C702}" destId="{856E4CA1-8E8B-4348-BE96-BECD49F98378}" srcOrd="4" destOrd="0" presId="urn:microsoft.com/office/officeart/2016/7/layout/RepeatingBendingProcessNew"/>
    <dgm:cxn modelId="{B669AC8C-1C42-49A8-AC76-10B60110B3E5}" type="presParOf" srcId="{3BC5D619-FBC6-4FDC-96A1-65B13D85C702}" destId="{26AD97D7-0985-46EB-929B-35728CF8B125}" srcOrd="5" destOrd="0" presId="urn:microsoft.com/office/officeart/2016/7/layout/RepeatingBendingProcessNew"/>
    <dgm:cxn modelId="{F08579F3-5266-4D76-B182-92C8BA70A1AB}" type="presParOf" srcId="{26AD97D7-0985-46EB-929B-35728CF8B125}" destId="{01A214CD-6466-452F-B4BF-96729DA60DBD}" srcOrd="0" destOrd="0" presId="urn:microsoft.com/office/officeart/2016/7/layout/RepeatingBendingProcessNew"/>
    <dgm:cxn modelId="{318F3F5E-DA03-4D3F-BECA-93674A465F5F}" type="presParOf" srcId="{3BC5D619-FBC6-4FDC-96A1-65B13D85C702}" destId="{E0576B17-92A5-4850-8983-6589331B2176}" srcOrd="6" destOrd="0" presId="urn:microsoft.com/office/officeart/2016/7/layout/RepeatingBendingProcessNew"/>
    <dgm:cxn modelId="{E169E03A-80B0-45EB-971C-D41D09DAAD4B}" type="presParOf" srcId="{3BC5D619-FBC6-4FDC-96A1-65B13D85C702}" destId="{9E1B27B7-D769-4EF9-83A6-FCA6B0F3F306}" srcOrd="7" destOrd="0" presId="urn:microsoft.com/office/officeart/2016/7/layout/RepeatingBendingProcessNew"/>
    <dgm:cxn modelId="{6F82553D-96AE-40AC-BCA8-A5F13DE80817}" type="presParOf" srcId="{9E1B27B7-D769-4EF9-83A6-FCA6B0F3F306}" destId="{18DB0C49-9056-4B88-B325-B6B8983D5FB4}" srcOrd="0" destOrd="0" presId="urn:microsoft.com/office/officeart/2016/7/layout/RepeatingBendingProcessNew"/>
    <dgm:cxn modelId="{B625850E-3832-4584-9DBA-0C3543D47CDE}" type="presParOf" srcId="{3BC5D619-FBC6-4FDC-96A1-65B13D85C702}" destId="{09406A9A-8CF4-4960-A0EB-DDB66BC55A52}" srcOrd="8" destOrd="0" presId="urn:microsoft.com/office/officeart/2016/7/layout/RepeatingBendingProcessNew"/>
    <dgm:cxn modelId="{49A36C45-03BE-42DD-87D7-37F576F375DB}" type="presParOf" srcId="{3BC5D619-FBC6-4FDC-96A1-65B13D85C702}" destId="{8233FEAC-25A3-4767-ADED-9E82E154B552}" srcOrd="9" destOrd="0" presId="urn:microsoft.com/office/officeart/2016/7/layout/RepeatingBendingProcessNew"/>
    <dgm:cxn modelId="{C28AE137-0535-4CB8-8047-E81477FBF016}" type="presParOf" srcId="{8233FEAC-25A3-4767-ADED-9E82E154B552}" destId="{5372315C-1604-4765-B7D2-AEDDBE39F4E8}" srcOrd="0" destOrd="0" presId="urn:microsoft.com/office/officeart/2016/7/layout/RepeatingBendingProcessNew"/>
    <dgm:cxn modelId="{47BF9AA3-A436-4FE1-B68C-E0BCD6754A8A}" type="presParOf" srcId="{3BC5D619-FBC6-4FDC-96A1-65B13D85C702}" destId="{8F30C1CD-C2A9-4AB5-B0A3-E0F5E892C549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2D68254B-9D24-4736-80FC-0ABD4021E9C6}" type="doc">
      <dgm:prSet loTypeId="urn:microsoft.com/office/officeart/2005/8/layout/process4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0342E4B-AB9C-4F33-AC3C-681ECB018E9E}">
      <dgm:prSet/>
      <dgm:spPr/>
      <dgm:t>
        <a:bodyPr/>
        <a:lstStyle/>
        <a:p>
          <a:r>
            <a:rPr lang="en-IE"/>
            <a:t>Subject Teachers</a:t>
          </a:r>
          <a:endParaRPr lang="en-US"/>
        </a:p>
      </dgm:t>
    </dgm:pt>
    <dgm:pt modelId="{062651C2-AE3E-4357-8EFD-5451DF28FA54}" type="parTrans" cxnId="{7145E5A7-5552-4A11-B6B0-5871943D544E}">
      <dgm:prSet/>
      <dgm:spPr/>
      <dgm:t>
        <a:bodyPr/>
        <a:lstStyle/>
        <a:p>
          <a:endParaRPr lang="en-US"/>
        </a:p>
      </dgm:t>
    </dgm:pt>
    <dgm:pt modelId="{0427F659-258C-4B22-A7DB-F8057FCE0AF2}" type="sibTrans" cxnId="{7145E5A7-5552-4A11-B6B0-5871943D544E}">
      <dgm:prSet/>
      <dgm:spPr/>
      <dgm:t>
        <a:bodyPr/>
        <a:lstStyle/>
        <a:p>
          <a:endParaRPr lang="en-US"/>
        </a:p>
      </dgm:t>
    </dgm:pt>
    <dgm:pt modelId="{ECD49134-26EA-4DD1-8E4B-0550643CC330}">
      <dgm:prSet/>
      <dgm:spPr/>
      <dgm:t>
        <a:bodyPr/>
        <a:lstStyle/>
        <a:p>
          <a:r>
            <a:rPr lang="en-IE"/>
            <a:t>Guidance Counsellors</a:t>
          </a:r>
          <a:endParaRPr lang="en-US"/>
        </a:p>
      </dgm:t>
    </dgm:pt>
    <dgm:pt modelId="{564E507D-3B19-4D7B-BB5A-B4455E9720D4}" type="parTrans" cxnId="{30ECE970-8A13-4D44-B9CD-B87D5E46A4BC}">
      <dgm:prSet/>
      <dgm:spPr/>
      <dgm:t>
        <a:bodyPr/>
        <a:lstStyle/>
        <a:p>
          <a:endParaRPr lang="en-US"/>
        </a:p>
      </dgm:t>
    </dgm:pt>
    <dgm:pt modelId="{B45AFF12-FD2D-4851-BDCD-457155C04C0A}" type="sibTrans" cxnId="{30ECE970-8A13-4D44-B9CD-B87D5E46A4BC}">
      <dgm:prSet/>
      <dgm:spPr/>
      <dgm:t>
        <a:bodyPr/>
        <a:lstStyle/>
        <a:p>
          <a:endParaRPr lang="en-US"/>
        </a:p>
      </dgm:t>
    </dgm:pt>
    <dgm:pt modelId="{2142AD5B-D03B-424B-9298-50D44E8483EE}">
      <dgm:prSet/>
      <dgm:spPr/>
      <dgm:t>
        <a:bodyPr/>
        <a:lstStyle/>
        <a:p>
          <a:pPr rtl="0"/>
          <a:r>
            <a:rPr lang="en-IE">
              <a:latin typeface="Calibri Light" panose="020F0302020204030204"/>
            </a:rPr>
            <a:t>Parents/Guardians &amp; Siblings/Friends</a:t>
          </a:r>
          <a:endParaRPr lang="en-US"/>
        </a:p>
      </dgm:t>
    </dgm:pt>
    <dgm:pt modelId="{2500E862-B153-4386-83F4-034A528C6B26}" type="parTrans" cxnId="{44389680-21F3-4F1C-967D-AEC36174129F}">
      <dgm:prSet/>
      <dgm:spPr/>
      <dgm:t>
        <a:bodyPr/>
        <a:lstStyle/>
        <a:p>
          <a:endParaRPr lang="en-US"/>
        </a:p>
      </dgm:t>
    </dgm:pt>
    <dgm:pt modelId="{0DCF292D-307A-47D0-B4EC-24AA03C4D83D}" type="sibTrans" cxnId="{44389680-21F3-4F1C-967D-AEC36174129F}">
      <dgm:prSet/>
      <dgm:spPr/>
      <dgm:t>
        <a:bodyPr/>
        <a:lstStyle/>
        <a:p>
          <a:endParaRPr lang="en-US"/>
        </a:p>
      </dgm:t>
    </dgm:pt>
    <dgm:pt modelId="{D4A2E0FA-70E9-4DA7-8877-69AEB0EDE141}">
      <dgm:prSet/>
      <dgm:spPr/>
      <dgm:t>
        <a:bodyPr/>
        <a:lstStyle/>
        <a:p>
          <a:r>
            <a:rPr lang="en-IE"/>
            <a:t>Looking at Leaving Certificate Text Books</a:t>
          </a:r>
          <a:endParaRPr lang="en-US"/>
        </a:p>
      </dgm:t>
    </dgm:pt>
    <dgm:pt modelId="{0AF4BA8C-5235-40AD-82A7-0B7061FEEA2F}" type="parTrans" cxnId="{04CF240D-EFD1-4464-B8D1-53003851950D}">
      <dgm:prSet/>
      <dgm:spPr/>
      <dgm:t>
        <a:bodyPr/>
        <a:lstStyle/>
        <a:p>
          <a:endParaRPr lang="en-US"/>
        </a:p>
      </dgm:t>
    </dgm:pt>
    <dgm:pt modelId="{C501024F-6A2C-44A4-922B-282841AAA15B}" type="sibTrans" cxnId="{04CF240D-EFD1-4464-B8D1-53003851950D}">
      <dgm:prSet/>
      <dgm:spPr/>
      <dgm:t>
        <a:bodyPr/>
        <a:lstStyle/>
        <a:p>
          <a:endParaRPr lang="en-US"/>
        </a:p>
      </dgm:t>
    </dgm:pt>
    <dgm:pt modelId="{03BE6275-7340-4A5D-92A9-E1B5F56EACC9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Online information – Careers Portal &amp; College Websites</a:t>
          </a:r>
          <a:endParaRPr lang="en-IE">
            <a:latin typeface="Calibri Light" panose="020F0302020204030204"/>
          </a:endParaRPr>
        </a:p>
      </dgm:t>
    </dgm:pt>
    <dgm:pt modelId="{29B5ACE1-461F-443E-B07D-15038DF4B993}" type="parTrans" cxnId="{872E8A8C-CD18-4738-9D57-15553DD4486C}">
      <dgm:prSet/>
      <dgm:spPr/>
    </dgm:pt>
    <dgm:pt modelId="{86A255CA-0891-4066-AA4D-9938F1E04277}" type="sibTrans" cxnId="{872E8A8C-CD18-4738-9D57-15553DD4486C}">
      <dgm:prSet/>
      <dgm:spPr/>
    </dgm:pt>
    <dgm:pt modelId="{46858CCE-304D-49BA-BB65-AAD69D64700A}" type="pres">
      <dgm:prSet presAssocID="{2D68254B-9D24-4736-80FC-0ABD4021E9C6}" presName="Name0" presStyleCnt="0">
        <dgm:presLayoutVars>
          <dgm:dir/>
          <dgm:animLvl val="lvl"/>
          <dgm:resizeHandles val="exact"/>
        </dgm:presLayoutVars>
      </dgm:prSet>
      <dgm:spPr/>
    </dgm:pt>
    <dgm:pt modelId="{316C6373-7683-424F-A215-867898F66317}" type="pres">
      <dgm:prSet presAssocID="{03BE6275-7340-4A5D-92A9-E1B5F56EACC9}" presName="boxAndChildren" presStyleCnt="0"/>
      <dgm:spPr/>
    </dgm:pt>
    <dgm:pt modelId="{22EEA808-EDA2-4E35-A41C-696B7AF190F7}" type="pres">
      <dgm:prSet presAssocID="{03BE6275-7340-4A5D-92A9-E1B5F56EACC9}" presName="parentTextBox" presStyleLbl="node1" presStyleIdx="0" presStyleCnt="5"/>
      <dgm:spPr/>
    </dgm:pt>
    <dgm:pt modelId="{4EA8A6B3-2813-484F-AC2B-92B62EBAE08A}" type="pres">
      <dgm:prSet presAssocID="{C501024F-6A2C-44A4-922B-282841AAA15B}" presName="sp" presStyleCnt="0"/>
      <dgm:spPr/>
    </dgm:pt>
    <dgm:pt modelId="{7B9E5050-ED94-4FDF-80CF-769DB7732C72}" type="pres">
      <dgm:prSet presAssocID="{D4A2E0FA-70E9-4DA7-8877-69AEB0EDE141}" presName="arrowAndChildren" presStyleCnt="0"/>
      <dgm:spPr/>
    </dgm:pt>
    <dgm:pt modelId="{1EA45F6B-96F0-4DE9-AB34-0CBCFD9014DF}" type="pres">
      <dgm:prSet presAssocID="{D4A2E0FA-70E9-4DA7-8877-69AEB0EDE141}" presName="parentTextArrow" presStyleLbl="node1" presStyleIdx="1" presStyleCnt="5"/>
      <dgm:spPr/>
    </dgm:pt>
    <dgm:pt modelId="{CAB27CCD-96DD-4234-A38F-90E21E04F378}" type="pres">
      <dgm:prSet presAssocID="{0DCF292D-307A-47D0-B4EC-24AA03C4D83D}" presName="sp" presStyleCnt="0"/>
      <dgm:spPr/>
    </dgm:pt>
    <dgm:pt modelId="{4A958BE2-AC0A-4110-90E6-001C1D007B8F}" type="pres">
      <dgm:prSet presAssocID="{2142AD5B-D03B-424B-9298-50D44E8483EE}" presName="arrowAndChildren" presStyleCnt="0"/>
      <dgm:spPr/>
    </dgm:pt>
    <dgm:pt modelId="{226DD581-3653-4B3B-B959-D28B87D129B1}" type="pres">
      <dgm:prSet presAssocID="{2142AD5B-D03B-424B-9298-50D44E8483EE}" presName="parentTextArrow" presStyleLbl="node1" presStyleIdx="2" presStyleCnt="5"/>
      <dgm:spPr/>
    </dgm:pt>
    <dgm:pt modelId="{59CB7DFB-E4F4-413A-B604-2EFC4513F6EF}" type="pres">
      <dgm:prSet presAssocID="{B45AFF12-FD2D-4851-BDCD-457155C04C0A}" presName="sp" presStyleCnt="0"/>
      <dgm:spPr/>
    </dgm:pt>
    <dgm:pt modelId="{CE8F1897-D44C-497C-88FF-3145B76BF010}" type="pres">
      <dgm:prSet presAssocID="{ECD49134-26EA-4DD1-8E4B-0550643CC330}" presName="arrowAndChildren" presStyleCnt="0"/>
      <dgm:spPr/>
    </dgm:pt>
    <dgm:pt modelId="{CA888AB6-969D-4525-8A7F-9FD36B7BBF81}" type="pres">
      <dgm:prSet presAssocID="{ECD49134-26EA-4DD1-8E4B-0550643CC330}" presName="parentTextArrow" presStyleLbl="node1" presStyleIdx="3" presStyleCnt="5"/>
      <dgm:spPr/>
    </dgm:pt>
    <dgm:pt modelId="{A02FF781-BD5E-4B24-9850-9D301CEDA99A}" type="pres">
      <dgm:prSet presAssocID="{0427F659-258C-4B22-A7DB-F8057FCE0AF2}" presName="sp" presStyleCnt="0"/>
      <dgm:spPr/>
    </dgm:pt>
    <dgm:pt modelId="{B96C8646-06E0-48F6-AB10-1671BA19F05D}" type="pres">
      <dgm:prSet presAssocID="{F0342E4B-AB9C-4F33-AC3C-681ECB018E9E}" presName="arrowAndChildren" presStyleCnt="0"/>
      <dgm:spPr/>
    </dgm:pt>
    <dgm:pt modelId="{BFECB869-AF9E-4283-ACEF-77420B07E224}" type="pres">
      <dgm:prSet presAssocID="{F0342E4B-AB9C-4F33-AC3C-681ECB018E9E}" presName="parentTextArrow" presStyleLbl="node1" presStyleIdx="4" presStyleCnt="5"/>
      <dgm:spPr/>
    </dgm:pt>
  </dgm:ptLst>
  <dgm:cxnLst>
    <dgm:cxn modelId="{04CF240D-EFD1-4464-B8D1-53003851950D}" srcId="{2D68254B-9D24-4736-80FC-0ABD4021E9C6}" destId="{D4A2E0FA-70E9-4DA7-8877-69AEB0EDE141}" srcOrd="3" destOrd="0" parTransId="{0AF4BA8C-5235-40AD-82A7-0B7061FEEA2F}" sibTransId="{C501024F-6A2C-44A4-922B-282841AAA15B}"/>
    <dgm:cxn modelId="{8F90CA0E-8855-425A-849F-2DDB3CDD3F6E}" type="presOf" srcId="{ECD49134-26EA-4DD1-8E4B-0550643CC330}" destId="{CA888AB6-969D-4525-8A7F-9FD36B7BBF81}" srcOrd="0" destOrd="0" presId="urn:microsoft.com/office/officeart/2005/8/layout/process4"/>
    <dgm:cxn modelId="{C582FA4E-9BE2-4248-9FA4-093AF204A8A7}" type="presOf" srcId="{D4A2E0FA-70E9-4DA7-8877-69AEB0EDE141}" destId="{1EA45F6B-96F0-4DE9-AB34-0CBCFD9014DF}" srcOrd="0" destOrd="0" presId="urn:microsoft.com/office/officeart/2005/8/layout/process4"/>
    <dgm:cxn modelId="{30ECE970-8A13-4D44-B9CD-B87D5E46A4BC}" srcId="{2D68254B-9D24-4736-80FC-0ABD4021E9C6}" destId="{ECD49134-26EA-4DD1-8E4B-0550643CC330}" srcOrd="1" destOrd="0" parTransId="{564E507D-3B19-4D7B-BB5A-B4455E9720D4}" sibTransId="{B45AFF12-FD2D-4851-BDCD-457155C04C0A}"/>
    <dgm:cxn modelId="{AA0EC372-4F0B-43D2-A1E2-023BF0B75E11}" type="presOf" srcId="{2142AD5B-D03B-424B-9298-50D44E8483EE}" destId="{226DD581-3653-4B3B-B959-D28B87D129B1}" srcOrd="0" destOrd="0" presId="urn:microsoft.com/office/officeart/2005/8/layout/process4"/>
    <dgm:cxn modelId="{44389680-21F3-4F1C-967D-AEC36174129F}" srcId="{2D68254B-9D24-4736-80FC-0ABD4021E9C6}" destId="{2142AD5B-D03B-424B-9298-50D44E8483EE}" srcOrd="2" destOrd="0" parTransId="{2500E862-B153-4386-83F4-034A528C6B26}" sibTransId="{0DCF292D-307A-47D0-B4EC-24AA03C4D83D}"/>
    <dgm:cxn modelId="{872E8A8C-CD18-4738-9D57-15553DD4486C}" srcId="{2D68254B-9D24-4736-80FC-0ABD4021E9C6}" destId="{03BE6275-7340-4A5D-92A9-E1B5F56EACC9}" srcOrd="4" destOrd="0" parTransId="{29B5ACE1-461F-443E-B07D-15038DF4B993}" sibTransId="{86A255CA-0891-4066-AA4D-9938F1E04277}"/>
    <dgm:cxn modelId="{7145E5A7-5552-4A11-B6B0-5871943D544E}" srcId="{2D68254B-9D24-4736-80FC-0ABD4021E9C6}" destId="{F0342E4B-AB9C-4F33-AC3C-681ECB018E9E}" srcOrd="0" destOrd="0" parTransId="{062651C2-AE3E-4357-8EFD-5451DF28FA54}" sibTransId="{0427F659-258C-4B22-A7DB-F8057FCE0AF2}"/>
    <dgm:cxn modelId="{CE40E6BD-F307-407A-991D-6291F8A2CACC}" type="presOf" srcId="{F0342E4B-AB9C-4F33-AC3C-681ECB018E9E}" destId="{BFECB869-AF9E-4283-ACEF-77420B07E224}" srcOrd="0" destOrd="0" presId="urn:microsoft.com/office/officeart/2005/8/layout/process4"/>
    <dgm:cxn modelId="{91E476C6-BB95-4C94-A5ED-E938B662CBD9}" type="presOf" srcId="{03BE6275-7340-4A5D-92A9-E1B5F56EACC9}" destId="{22EEA808-EDA2-4E35-A41C-696B7AF190F7}" srcOrd="0" destOrd="0" presId="urn:microsoft.com/office/officeart/2005/8/layout/process4"/>
    <dgm:cxn modelId="{E67142FC-FDD9-495C-92A8-E17BF7BD6539}" type="presOf" srcId="{2D68254B-9D24-4736-80FC-0ABD4021E9C6}" destId="{46858CCE-304D-49BA-BB65-AAD69D64700A}" srcOrd="0" destOrd="0" presId="urn:microsoft.com/office/officeart/2005/8/layout/process4"/>
    <dgm:cxn modelId="{969611C8-B5DA-4264-B7DC-F1F913FC255A}" type="presParOf" srcId="{46858CCE-304D-49BA-BB65-AAD69D64700A}" destId="{316C6373-7683-424F-A215-867898F66317}" srcOrd="0" destOrd="0" presId="urn:microsoft.com/office/officeart/2005/8/layout/process4"/>
    <dgm:cxn modelId="{39712257-E857-4255-805F-B8BAB92FB954}" type="presParOf" srcId="{316C6373-7683-424F-A215-867898F66317}" destId="{22EEA808-EDA2-4E35-A41C-696B7AF190F7}" srcOrd="0" destOrd="0" presId="urn:microsoft.com/office/officeart/2005/8/layout/process4"/>
    <dgm:cxn modelId="{2AC6F04E-6966-4403-9C2F-152CF52F2DFC}" type="presParOf" srcId="{46858CCE-304D-49BA-BB65-AAD69D64700A}" destId="{4EA8A6B3-2813-484F-AC2B-92B62EBAE08A}" srcOrd="1" destOrd="0" presId="urn:microsoft.com/office/officeart/2005/8/layout/process4"/>
    <dgm:cxn modelId="{944BA260-23CC-403F-B369-A0AD69D913A1}" type="presParOf" srcId="{46858CCE-304D-49BA-BB65-AAD69D64700A}" destId="{7B9E5050-ED94-4FDF-80CF-769DB7732C72}" srcOrd="2" destOrd="0" presId="urn:microsoft.com/office/officeart/2005/8/layout/process4"/>
    <dgm:cxn modelId="{3D46BE7C-AB44-4195-BF95-D49263EE9D2A}" type="presParOf" srcId="{7B9E5050-ED94-4FDF-80CF-769DB7732C72}" destId="{1EA45F6B-96F0-4DE9-AB34-0CBCFD9014DF}" srcOrd="0" destOrd="0" presId="urn:microsoft.com/office/officeart/2005/8/layout/process4"/>
    <dgm:cxn modelId="{DAFEE568-9348-4E6E-B6FB-1FAAADBA316C}" type="presParOf" srcId="{46858CCE-304D-49BA-BB65-AAD69D64700A}" destId="{CAB27CCD-96DD-4234-A38F-90E21E04F378}" srcOrd="3" destOrd="0" presId="urn:microsoft.com/office/officeart/2005/8/layout/process4"/>
    <dgm:cxn modelId="{49E860DC-2A32-4F07-AD52-EDCB1CCFAB3C}" type="presParOf" srcId="{46858CCE-304D-49BA-BB65-AAD69D64700A}" destId="{4A958BE2-AC0A-4110-90E6-001C1D007B8F}" srcOrd="4" destOrd="0" presId="urn:microsoft.com/office/officeart/2005/8/layout/process4"/>
    <dgm:cxn modelId="{17A2CCC6-2AE7-4D79-89C6-DD9457AC0C1C}" type="presParOf" srcId="{4A958BE2-AC0A-4110-90E6-001C1D007B8F}" destId="{226DD581-3653-4B3B-B959-D28B87D129B1}" srcOrd="0" destOrd="0" presId="urn:microsoft.com/office/officeart/2005/8/layout/process4"/>
    <dgm:cxn modelId="{A1255C93-AE17-49DE-9883-9D702CC00FB8}" type="presParOf" srcId="{46858CCE-304D-49BA-BB65-AAD69D64700A}" destId="{59CB7DFB-E4F4-413A-B604-2EFC4513F6EF}" srcOrd="5" destOrd="0" presId="urn:microsoft.com/office/officeart/2005/8/layout/process4"/>
    <dgm:cxn modelId="{35E854A0-F86C-489C-A62D-0951758F35B2}" type="presParOf" srcId="{46858CCE-304D-49BA-BB65-AAD69D64700A}" destId="{CE8F1897-D44C-497C-88FF-3145B76BF010}" srcOrd="6" destOrd="0" presId="urn:microsoft.com/office/officeart/2005/8/layout/process4"/>
    <dgm:cxn modelId="{C0899D9F-2E59-4235-8988-392514CD035B}" type="presParOf" srcId="{CE8F1897-D44C-497C-88FF-3145B76BF010}" destId="{CA888AB6-969D-4525-8A7F-9FD36B7BBF81}" srcOrd="0" destOrd="0" presId="urn:microsoft.com/office/officeart/2005/8/layout/process4"/>
    <dgm:cxn modelId="{DB676E43-7A32-405A-9ED9-B1B5FAD1A222}" type="presParOf" srcId="{46858CCE-304D-49BA-BB65-AAD69D64700A}" destId="{A02FF781-BD5E-4B24-9850-9D301CEDA99A}" srcOrd="7" destOrd="0" presId="urn:microsoft.com/office/officeart/2005/8/layout/process4"/>
    <dgm:cxn modelId="{74365AB7-BEBA-4CA4-A976-FF38054D5EA5}" type="presParOf" srcId="{46858CCE-304D-49BA-BB65-AAD69D64700A}" destId="{B96C8646-06E0-48F6-AB10-1671BA19F05D}" srcOrd="8" destOrd="0" presId="urn:microsoft.com/office/officeart/2005/8/layout/process4"/>
    <dgm:cxn modelId="{B3150E5B-D940-464E-8FCA-7C409E649F29}" type="presParOf" srcId="{B96C8646-06E0-48F6-AB10-1671BA19F05D}" destId="{BFECB869-AF9E-4283-ACEF-77420B07E224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C7A6CAB-95BA-40E9-87A3-AED93F07F24F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F80651B-0E15-4FB1-A149-DCD249B87E8C}">
      <dgm:prSet/>
      <dgm:spPr/>
      <dgm:t>
        <a:bodyPr/>
        <a:lstStyle/>
        <a:p>
          <a:r>
            <a:rPr lang="en-US">
              <a:hlinkClick xmlns:r="http://schemas.openxmlformats.org/officeDocument/2006/relationships" r:id="rId1"/>
            </a:rPr>
            <a:t>www.careersportal.ie</a:t>
          </a:r>
          <a:endParaRPr lang="en-US"/>
        </a:p>
      </dgm:t>
    </dgm:pt>
    <dgm:pt modelId="{48AFA2DC-A5BE-4E3D-B316-239B0BA2B71C}" type="parTrans" cxnId="{6EA7E485-D943-4BCB-835C-171143ADB5B6}">
      <dgm:prSet/>
      <dgm:spPr/>
      <dgm:t>
        <a:bodyPr/>
        <a:lstStyle/>
        <a:p>
          <a:endParaRPr lang="en-US"/>
        </a:p>
      </dgm:t>
    </dgm:pt>
    <dgm:pt modelId="{F9DE4296-89DB-4156-984D-F037E41E7AEA}" type="sibTrans" cxnId="{6EA7E485-D943-4BCB-835C-171143ADB5B6}">
      <dgm:prSet/>
      <dgm:spPr/>
      <dgm:t>
        <a:bodyPr/>
        <a:lstStyle/>
        <a:p>
          <a:endParaRPr lang="en-US"/>
        </a:p>
      </dgm:t>
    </dgm:pt>
    <dgm:pt modelId="{824AF578-3379-4FAE-B0AF-E77FE55A6E2F}">
      <dgm:prSet/>
      <dgm:spPr/>
      <dgm:t>
        <a:bodyPr/>
        <a:lstStyle/>
        <a:p>
          <a:r>
            <a:rPr lang="en-US">
              <a:hlinkClick xmlns:r="http://schemas.openxmlformats.org/officeDocument/2006/relationships" r:id="rId2"/>
            </a:rPr>
            <a:t>www.qualifax.ie</a:t>
          </a:r>
          <a:endParaRPr lang="en-US"/>
        </a:p>
      </dgm:t>
    </dgm:pt>
    <dgm:pt modelId="{4F5B37B8-2366-4CD8-B091-5951B317CC4B}" type="parTrans" cxnId="{254B5D52-F5BF-4A04-A9ED-BC708086BEEA}">
      <dgm:prSet/>
      <dgm:spPr/>
      <dgm:t>
        <a:bodyPr/>
        <a:lstStyle/>
        <a:p>
          <a:endParaRPr lang="en-US"/>
        </a:p>
      </dgm:t>
    </dgm:pt>
    <dgm:pt modelId="{E041CD21-264F-4F2C-B5EB-E8BE97A59B3C}" type="sibTrans" cxnId="{254B5D52-F5BF-4A04-A9ED-BC708086BEEA}">
      <dgm:prSet/>
      <dgm:spPr/>
      <dgm:t>
        <a:bodyPr/>
        <a:lstStyle/>
        <a:p>
          <a:endParaRPr lang="en-US"/>
        </a:p>
      </dgm:t>
    </dgm:pt>
    <dgm:pt modelId="{6AFBA3FC-7647-48B8-9455-67C21FC3141C}">
      <dgm:prSet/>
      <dgm:spPr/>
      <dgm:t>
        <a:bodyPr/>
        <a:lstStyle/>
        <a:p>
          <a:r>
            <a:rPr lang="en-US">
              <a:hlinkClick xmlns:r="http://schemas.openxmlformats.org/officeDocument/2006/relationships" r:id="rId3"/>
            </a:rPr>
            <a:t>www.examinations.ie</a:t>
          </a:r>
          <a:endParaRPr lang="en-US"/>
        </a:p>
      </dgm:t>
    </dgm:pt>
    <dgm:pt modelId="{9066B500-247A-44C5-8308-C74349781F0E}" type="parTrans" cxnId="{4C3DD5A6-A56E-4841-922E-813CAA69EA5D}">
      <dgm:prSet/>
      <dgm:spPr/>
      <dgm:t>
        <a:bodyPr/>
        <a:lstStyle/>
        <a:p>
          <a:endParaRPr lang="en-US"/>
        </a:p>
      </dgm:t>
    </dgm:pt>
    <dgm:pt modelId="{143D532B-0ED7-4EC5-B5A4-3C779D09E392}" type="sibTrans" cxnId="{4C3DD5A6-A56E-4841-922E-813CAA69EA5D}">
      <dgm:prSet/>
      <dgm:spPr/>
      <dgm:t>
        <a:bodyPr/>
        <a:lstStyle/>
        <a:p>
          <a:endParaRPr lang="en-US"/>
        </a:p>
      </dgm:t>
    </dgm:pt>
    <dgm:pt modelId="{050E3D26-F9B0-42A2-AFC7-94935F514E14}">
      <dgm:prSet/>
      <dgm:spPr/>
      <dgm:t>
        <a:bodyPr/>
        <a:lstStyle/>
        <a:p>
          <a:pPr rtl="0"/>
          <a:r>
            <a:rPr lang="en-IE"/>
            <a:t>If you have questions regarding courses/ training or </a:t>
          </a:r>
          <a:r>
            <a:rPr lang="en-IE">
              <a:latin typeface="Calibri Light" panose="020F0302020204030204"/>
            </a:rPr>
            <a:t>choosing particular</a:t>
          </a:r>
          <a:r>
            <a:rPr lang="en-IE"/>
            <a:t> subjects, </a:t>
          </a:r>
          <a:r>
            <a:rPr lang="en-IE">
              <a:latin typeface="Calibri Light" panose="020F0302020204030204"/>
            </a:rPr>
            <a:t>please email</a:t>
          </a:r>
          <a:r>
            <a:rPr lang="en-IE"/>
            <a:t>:</a:t>
          </a:r>
          <a:endParaRPr lang="en-US"/>
        </a:p>
      </dgm:t>
    </dgm:pt>
    <dgm:pt modelId="{4D95C1B9-3FA6-4203-B93B-1CEDFF462D5E}" type="parTrans" cxnId="{5F4DAC84-B7FE-4445-82BD-CA1956EC2472}">
      <dgm:prSet/>
      <dgm:spPr/>
      <dgm:t>
        <a:bodyPr/>
        <a:lstStyle/>
        <a:p>
          <a:endParaRPr lang="en-US"/>
        </a:p>
      </dgm:t>
    </dgm:pt>
    <dgm:pt modelId="{41D7637E-9412-4D96-BE79-93EBFFCBD0CA}" type="sibTrans" cxnId="{5F4DAC84-B7FE-4445-82BD-CA1956EC2472}">
      <dgm:prSet/>
      <dgm:spPr/>
      <dgm:t>
        <a:bodyPr/>
        <a:lstStyle/>
        <a:p>
          <a:endParaRPr lang="en-US"/>
        </a:p>
      </dgm:t>
    </dgm:pt>
    <dgm:pt modelId="{E648E39E-D485-46D0-B36A-1B0BECE72EA8}">
      <dgm:prSet/>
      <dgm:spPr/>
      <dgm:t>
        <a:bodyPr/>
        <a:lstStyle/>
        <a:p>
          <a:r>
            <a:rPr lang="en-IE">
              <a:latin typeface="Calibri Light" panose="020F0302020204030204"/>
            </a:rPr>
            <a:t>Eileenogara</a:t>
          </a:r>
          <a:r>
            <a:rPr lang="en-IE"/>
            <a:t>@lucancc.ie</a:t>
          </a:r>
          <a:endParaRPr lang="en-US"/>
        </a:p>
      </dgm:t>
    </dgm:pt>
    <dgm:pt modelId="{A469759E-A198-4514-863F-F61781D6AC97}" type="parTrans" cxnId="{970D3BFE-AA2F-4E57-8497-5B6C38EF17FD}">
      <dgm:prSet/>
      <dgm:spPr/>
      <dgm:t>
        <a:bodyPr/>
        <a:lstStyle/>
        <a:p>
          <a:endParaRPr lang="en-US"/>
        </a:p>
      </dgm:t>
    </dgm:pt>
    <dgm:pt modelId="{FED1B4C0-D33C-4526-AAD7-1B9E2B43AB99}" type="sibTrans" cxnId="{970D3BFE-AA2F-4E57-8497-5B6C38EF17FD}">
      <dgm:prSet/>
      <dgm:spPr/>
      <dgm:t>
        <a:bodyPr/>
        <a:lstStyle/>
        <a:p>
          <a:endParaRPr lang="en-US"/>
        </a:p>
      </dgm:t>
    </dgm:pt>
    <dgm:pt modelId="{17286D09-1284-4066-8AC7-B746ED00974C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Lucan CC website for subject videos &amp; information booklet.</a:t>
          </a:r>
        </a:p>
      </dgm:t>
    </dgm:pt>
    <dgm:pt modelId="{B9EE2705-70F5-4865-BE4F-0B9C8042C5F2}" type="parTrans" cxnId="{A8BE3E49-D4FB-4775-AF7D-DFEBCC699356}">
      <dgm:prSet/>
      <dgm:spPr/>
    </dgm:pt>
    <dgm:pt modelId="{62F93276-D15C-495E-BAB8-F1D156B2DB90}" type="sibTrans" cxnId="{A8BE3E49-D4FB-4775-AF7D-DFEBCC699356}">
      <dgm:prSet/>
      <dgm:spPr/>
    </dgm:pt>
    <dgm:pt modelId="{6EDAD65C-7C00-4420-A4E8-C292A86572D6}">
      <dgm:prSet phldr="0"/>
      <dgm:spPr/>
      <dgm:t>
        <a:bodyPr/>
        <a:lstStyle/>
        <a:p>
          <a:r>
            <a:rPr lang="en-US">
              <a:latin typeface="Calibri Light" panose="020F0302020204030204"/>
              <a:hlinkClick xmlns:r="http://schemas.openxmlformats.org/officeDocument/2006/relationships" r:id="rId4"/>
            </a:rPr>
            <a:t>www.ncca.ie</a:t>
          </a:r>
        </a:p>
      </dgm:t>
    </dgm:pt>
    <dgm:pt modelId="{E480B807-0B25-4FED-96A1-1CDCD65712A8}" type="parTrans" cxnId="{F5532AF8-CC41-46E8-97C1-8ECE919D75CB}">
      <dgm:prSet/>
      <dgm:spPr/>
    </dgm:pt>
    <dgm:pt modelId="{387F0338-C6A1-49A4-AE6F-B09188798585}" type="sibTrans" cxnId="{F5532AF8-CC41-46E8-97C1-8ECE919D75CB}">
      <dgm:prSet/>
      <dgm:spPr/>
    </dgm:pt>
    <dgm:pt modelId="{C4BF8269-8739-4FAF-890D-FA21EBE59944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College websites</a:t>
          </a:r>
        </a:p>
      </dgm:t>
    </dgm:pt>
    <dgm:pt modelId="{A3392275-942A-4640-B03B-8709FF0BF194}" type="parTrans" cxnId="{943FF8AA-C404-4623-88ED-22CAA1D84336}">
      <dgm:prSet/>
      <dgm:spPr/>
    </dgm:pt>
    <dgm:pt modelId="{F9F92A7B-875C-428D-8D77-69E4911B7FCE}" type="sibTrans" cxnId="{943FF8AA-C404-4623-88ED-22CAA1D84336}">
      <dgm:prSet/>
      <dgm:spPr/>
    </dgm:pt>
    <dgm:pt modelId="{86AB67DF-91E2-4359-93A2-5F97ABF15E93}">
      <dgm:prSet phldr="0"/>
      <dgm:spPr/>
      <dgm:t>
        <a:bodyPr/>
        <a:lstStyle/>
        <a:p>
          <a:r>
            <a:rPr lang="en-US">
              <a:latin typeface="Calibri Light" panose="020F0302020204030204"/>
            </a:rPr>
            <a:t>Apprenticeships.ie</a:t>
          </a:r>
        </a:p>
      </dgm:t>
    </dgm:pt>
    <dgm:pt modelId="{38D37F24-2D37-4A48-92FC-E33CDD882EC9}" type="parTrans" cxnId="{8FD44DB9-05BF-4A32-9520-F7B9AA17FC97}">
      <dgm:prSet/>
      <dgm:spPr/>
    </dgm:pt>
    <dgm:pt modelId="{A2674BBC-6CD3-427A-AF67-695437E35752}" type="sibTrans" cxnId="{8FD44DB9-05BF-4A32-9520-F7B9AA17FC97}">
      <dgm:prSet/>
      <dgm:spPr/>
    </dgm:pt>
    <dgm:pt modelId="{AD43D4BB-6643-48DA-9388-8B04CFCF9D4A}" type="pres">
      <dgm:prSet presAssocID="{3C7A6CAB-95BA-40E9-87A3-AED93F07F24F}" presName="diagram" presStyleCnt="0">
        <dgm:presLayoutVars>
          <dgm:dir/>
          <dgm:resizeHandles val="exact"/>
        </dgm:presLayoutVars>
      </dgm:prSet>
      <dgm:spPr/>
    </dgm:pt>
    <dgm:pt modelId="{AD2C56DB-EC3A-41BF-990D-5A7E5AE450BC}" type="pres">
      <dgm:prSet presAssocID="{17286D09-1284-4066-8AC7-B746ED00974C}" presName="node" presStyleLbl="node1" presStyleIdx="0" presStyleCnt="9">
        <dgm:presLayoutVars>
          <dgm:bulletEnabled val="1"/>
        </dgm:presLayoutVars>
      </dgm:prSet>
      <dgm:spPr/>
    </dgm:pt>
    <dgm:pt modelId="{92FB486A-A8DC-4537-BD35-3BA3FF0699A4}" type="pres">
      <dgm:prSet presAssocID="{62F93276-D15C-495E-BAB8-F1D156B2DB90}" presName="sibTrans" presStyleCnt="0"/>
      <dgm:spPr/>
    </dgm:pt>
    <dgm:pt modelId="{B3F2A399-5FCF-4E71-9B42-2AA81A3C0397}" type="pres">
      <dgm:prSet presAssocID="{0F80651B-0E15-4FB1-A149-DCD249B87E8C}" presName="node" presStyleLbl="node1" presStyleIdx="1" presStyleCnt="9">
        <dgm:presLayoutVars>
          <dgm:bulletEnabled val="1"/>
        </dgm:presLayoutVars>
      </dgm:prSet>
      <dgm:spPr/>
    </dgm:pt>
    <dgm:pt modelId="{5682151E-FFCE-439D-B47D-FBAABDC7CF62}" type="pres">
      <dgm:prSet presAssocID="{F9DE4296-89DB-4156-984D-F037E41E7AEA}" presName="sibTrans" presStyleCnt="0"/>
      <dgm:spPr/>
    </dgm:pt>
    <dgm:pt modelId="{6D3F2D47-2BF1-4E71-A86D-63FFA67EC6BF}" type="pres">
      <dgm:prSet presAssocID="{824AF578-3379-4FAE-B0AF-E77FE55A6E2F}" presName="node" presStyleLbl="node1" presStyleIdx="2" presStyleCnt="9">
        <dgm:presLayoutVars>
          <dgm:bulletEnabled val="1"/>
        </dgm:presLayoutVars>
      </dgm:prSet>
      <dgm:spPr/>
    </dgm:pt>
    <dgm:pt modelId="{4379E7CC-C40C-40DB-A508-8A66408D7C05}" type="pres">
      <dgm:prSet presAssocID="{E041CD21-264F-4F2C-B5EB-E8BE97A59B3C}" presName="sibTrans" presStyleCnt="0"/>
      <dgm:spPr/>
    </dgm:pt>
    <dgm:pt modelId="{87B195DE-C5AA-45A3-ACA0-56C67A5B2D97}" type="pres">
      <dgm:prSet presAssocID="{6AFBA3FC-7647-48B8-9455-67C21FC3141C}" presName="node" presStyleLbl="node1" presStyleIdx="3" presStyleCnt="9">
        <dgm:presLayoutVars>
          <dgm:bulletEnabled val="1"/>
        </dgm:presLayoutVars>
      </dgm:prSet>
      <dgm:spPr/>
    </dgm:pt>
    <dgm:pt modelId="{74A1A7BA-3113-4FAB-ABB6-8EBDA0DD7AF8}" type="pres">
      <dgm:prSet presAssocID="{143D532B-0ED7-4EC5-B5A4-3C779D09E392}" presName="sibTrans" presStyleCnt="0"/>
      <dgm:spPr/>
    </dgm:pt>
    <dgm:pt modelId="{4AE2FA24-47A9-4829-BF5B-7ED2845B3982}" type="pres">
      <dgm:prSet presAssocID="{6EDAD65C-7C00-4420-A4E8-C292A86572D6}" presName="node" presStyleLbl="node1" presStyleIdx="4" presStyleCnt="9">
        <dgm:presLayoutVars>
          <dgm:bulletEnabled val="1"/>
        </dgm:presLayoutVars>
      </dgm:prSet>
      <dgm:spPr/>
    </dgm:pt>
    <dgm:pt modelId="{2A86B4D8-C200-4049-A956-B403032B09A9}" type="pres">
      <dgm:prSet presAssocID="{387F0338-C6A1-49A4-AE6F-B09188798585}" presName="sibTrans" presStyleCnt="0"/>
      <dgm:spPr/>
    </dgm:pt>
    <dgm:pt modelId="{872B2847-81A1-480B-BE10-CF3687E04D46}" type="pres">
      <dgm:prSet presAssocID="{C4BF8269-8739-4FAF-890D-FA21EBE59944}" presName="node" presStyleLbl="node1" presStyleIdx="5" presStyleCnt="9">
        <dgm:presLayoutVars>
          <dgm:bulletEnabled val="1"/>
        </dgm:presLayoutVars>
      </dgm:prSet>
      <dgm:spPr/>
    </dgm:pt>
    <dgm:pt modelId="{E2DE7739-1B9A-43E5-B2FB-65163C7244E4}" type="pres">
      <dgm:prSet presAssocID="{F9F92A7B-875C-428D-8D77-69E4911B7FCE}" presName="sibTrans" presStyleCnt="0"/>
      <dgm:spPr/>
    </dgm:pt>
    <dgm:pt modelId="{36920714-C142-493C-AE00-2566253F6012}" type="pres">
      <dgm:prSet presAssocID="{86AB67DF-91E2-4359-93A2-5F97ABF15E93}" presName="node" presStyleLbl="node1" presStyleIdx="6" presStyleCnt="9">
        <dgm:presLayoutVars>
          <dgm:bulletEnabled val="1"/>
        </dgm:presLayoutVars>
      </dgm:prSet>
      <dgm:spPr/>
    </dgm:pt>
    <dgm:pt modelId="{905C2AE1-14B1-4198-B278-000BDF4C0F22}" type="pres">
      <dgm:prSet presAssocID="{A2674BBC-6CD3-427A-AF67-695437E35752}" presName="sibTrans" presStyleCnt="0"/>
      <dgm:spPr/>
    </dgm:pt>
    <dgm:pt modelId="{3F3F68BB-E267-40C3-87A5-BCDD3EA5F72A}" type="pres">
      <dgm:prSet presAssocID="{050E3D26-F9B0-42A2-AFC7-94935F514E14}" presName="node" presStyleLbl="node1" presStyleIdx="7" presStyleCnt="9">
        <dgm:presLayoutVars>
          <dgm:bulletEnabled val="1"/>
        </dgm:presLayoutVars>
      </dgm:prSet>
      <dgm:spPr/>
    </dgm:pt>
    <dgm:pt modelId="{98B24EED-5191-4895-B5A2-47992EC73F95}" type="pres">
      <dgm:prSet presAssocID="{41D7637E-9412-4D96-BE79-93EBFFCBD0CA}" presName="sibTrans" presStyleCnt="0"/>
      <dgm:spPr/>
    </dgm:pt>
    <dgm:pt modelId="{40726446-4EFB-48D7-85D4-1587895FA4E2}" type="pres">
      <dgm:prSet presAssocID="{E648E39E-D485-46D0-B36A-1B0BECE72EA8}" presName="node" presStyleLbl="node1" presStyleIdx="8" presStyleCnt="9">
        <dgm:presLayoutVars>
          <dgm:bulletEnabled val="1"/>
        </dgm:presLayoutVars>
      </dgm:prSet>
      <dgm:spPr/>
    </dgm:pt>
  </dgm:ptLst>
  <dgm:cxnLst>
    <dgm:cxn modelId="{05E82911-2EEC-46C6-9481-066DF25EA5C7}" type="presOf" srcId="{17286D09-1284-4066-8AC7-B746ED00974C}" destId="{AD2C56DB-EC3A-41BF-990D-5A7E5AE450BC}" srcOrd="0" destOrd="0" presId="urn:microsoft.com/office/officeart/2005/8/layout/default"/>
    <dgm:cxn modelId="{14F5DB32-5F56-4DCA-8D52-AD698D61B8F1}" type="presOf" srcId="{6EDAD65C-7C00-4420-A4E8-C292A86572D6}" destId="{4AE2FA24-47A9-4829-BF5B-7ED2845B3982}" srcOrd="0" destOrd="0" presId="urn:microsoft.com/office/officeart/2005/8/layout/default"/>
    <dgm:cxn modelId="{1EC21237-FF55-4C22-95ED-37102E1D04BD}" type="presOf" srcId="{6AFBA3FC-7647-48B8-9455-67C21FC3141C}" destId="{87B195DE-C5AA-45A3-ACA0-56C67A5B2D97}" srcOrd="0" destOrd="0" presId="urn:microsoft.com/office/officeart/2005/8/layout/default"/>
    <dgm:cxn modelId="{E5D0BD45-19A5-42A0-A9A9-293CE8214F02}" type="presOf" srcId="{E648E39E-D485-46D0-B36A-1B0BECE72EA8}" destId="{40726446-4EFB-48D7-85D4-1587895FA4E2}" srcOrd="0" destOrd="0" presId="urn:microsoft.com/office/officeart/2005/8/layout/default"/>
    <dgm:cxn modelId="{EAB63A46-2399-4ABE-B91F-719FEB71DD7B}" type="presOf" srcId="{C4BF8269-8739-4FAF-890D-FA21EBE59944}" destId="{872B2847-81A1-480B-BE10-CF3687E04D46}" srcOrd="0" destOrd="0" presId="urn:microsoft.com/office/officeart/2005/8/layout/default"/>
    <dgm:cxn modelId="{B7FA2069-B2E6-4577-A2C0-D673741D1F7B}" type="presOf" srcId="{824AF578-3379-4FAE-B0AF-E77FE55A6E2F}" destId="{6D3F2D47-2BF1-4E71-A86D-63FFA67EC6BF}" srcOrd="0" destOrd="0" presId="urn:microsoft.com/office/officeart/2005/8/layout/default"/>
    <dgm:cxn modelId="{A8BE3E49-D4FB-4775-AF7D-DFEBCC699356}" srcId="{3C7A6CAB-95BA-40E9-87A3-AED93F07F24F}" destId="{17286D09-1284-4066-8AC7-B746ED00974C}" srcOrd="0" destOrd="0" parTransId="{B9EE2705-70F5-4865-BE4F-0B9C8042C5F2}" sibTransId="{62F93276-D15C-495E-BAB8-F1D156B2DB90}"/>
    <dgm:cxn modelId="{F1DE0371-264C-43F2-BB06-8CBD014D9FB8}" type="presOf" srcId="{050E3D26-F9B0-42A2-AFC7-94935F514E14}" destId="{3F3F68BB-E267-40C3-87A5-BCDD3EA5F72A}" srcOrd="0" destOrd="0" presId="urn:microsoft.com/office/officeart/2005/8/layout/default"/>
    <dgm:cxn modelId="{254B5D52-F5BF-4A04-A9ED-BC708086BEEA}" srcId="{3C7A6CAB-95BA-40E9-87A3-AED93F07F24F}" destId="{824AF578-3379-4FAE-B0AF-E77FE55A6E2F}" srcOrd="2" destOrd="0" parTransId="{4F5B37B8-2366-4CD8-B091-5951B317CC4B}" sibTransId="{E041CD21-264F-4F2C-B5EB-E8BE97A59B3C}"/>
    <dgm:cxn modelId="{1EC1B674-44DD-449B-B5AE-5B760E0D3262}" type="presOf" srcId="{86AB67DF-91E2-4359-93A2-5F97ABF15E93}" destId="{36920714-C142-493C-AE00-2566253F6012}" srcOrd="0" destOrd="0" presId="urn:microsoft.com/office/officeart/2005/8/layout/default"/>
    <dgm:cxn modelId="{5F4DAC84-B7FE-4445-82BD-CA1956EC2472}" srcId="{3C7A6CAB-95BA-40E9-87A3-AED93F07F24F}" destId="{050E3D26-F9B0-42A2-AFC7-94935F514E14}" srcOrd="7" destOrd="0" parTransId="{4D95C1B9-3FA6-4203-B93B-1CEDFF462D5E}" sibTransId="{41D7637E-9412-4D96-BE79-93EBFFCBD0CA}"/>
    <dgm:cxn modelId="{6EA7E485-D943-4BCB-835C-171143ADB5B6}" srcId="{3C7A6CAB-95BA-40E9-87A3-AED93F07F24F}" destId="{0F80651B-0E15-4FB1-A149-DCD249B87E8C}" srcOrd="1" destOrd="0" parTransId="{48AFA2DC-A5BE-4E3D-B316-239B0BA2B71C}" sibTransId="{F9DE4296-89DB-4156-984D-F037E41E7AEA}"/>
    <dgm:cxn modelId="{4C3DD5A6-A56E-4841-922E-813CAA69EA5D}" srcId="{3C7A6CAB-95BA-40E9-87A3-AED93F07F24F}" destId="{6AFBA3FC-7647-48B8-9455-67C21FC3141C}" srcOrd="3" destOrd="0" parTransId="{9066B500-247A-44C5-8308-C74349781F0E}" sibTransId="{143D532B-0ED7-4EC5-B5A4-3C779D09E392}"/>
    <dgm:cxn modelId="{943FF8AA-C404-4623-88ED-22CAA1D84336}" srcId="{3C7A6CAB-95BA-40E9-87A3-AED93F07F24F}" destId="{C4BF8269-8739-4FAF-890D-FA21EBE59944}" srcOrd="5" destOrd="0" parTransId="{A3392275-942A-4640-B03B-8709FF0BF194}" sibTransId="{F9F92A7B-875C-428D-8D77-69E4911B7FCE}"/>
    <dgm:cxn modelId="{8FD44DB9-05BF-4A32-9520-F7B9AA17FC97}" srcId="{3C7A6CAB-95BA-40E9-87A3-AED93F07F24F}" destId="{86AB67DF-91E2-4359-93A2-5F97ABF15E93}" srcOrd="6" destOrd="0" parTransId="{38D37F24-2D37-4A48-92FC-E33CDD882EC9}" sibTransId="{A2674BBC-6CD3-427A-AF67-695437E35752}"/>
    <dgm:cxn modelId="{AD941BE0-DC77-4A43-9486-8F176442BFD1}" type="presOf" srcId="{3C7A6CAB-95BA-40E9-87A3-AED93F07F24F}" destId="{AD43D4BB-6643-48DA-9388-8B04CFCF9D4A}" srcOrd="0" destOrd="0" presId="urn:microsoft.com/office/officeart/2005/8/layout/default"/>
    <dgm:cxn modelId="{F5532AF8-CC41-46E8-97C1-8ECE919D75CB}" srcId="{3C7A6CAB-95BA-40E9-87A3-AED93F07F24F}" destId="{6EDAD65C-7C00-4420-A4E8-C292A86572D6}" srcOrd="4" destOrd="0" parTransId="{E480B807-0B25-4FED-96A1-1CDCD65712A8}" sibTransId="{387F0338-C6A1-49A4-AE6F-B09188798585}"/>
    <dgm:cxn modelId="{E0340BFE-FBCC-401C-A175-B56BBBF8B70B}" type="presOf" srcId="{0F80651B-0E15-4FB1-A149-DCD249B87E8C}" destId="{B3F2A399-5FCF-4E71-9B42-2AA81A3C0397}" srcOrd="0" destOrd="0" presId="urn:microsoft.com/office/officeart/2005/8/layout/default"/>
    <dgm:cxn modelId="{970D3BFE-AA2F-4E57-8497-5B6C38EF17FD}" srcId="{3C7A6CAB-95BA-40E9-87A3-AED93F07F24F}" destId="{E648E39E-D485-46D0-B36A-1B0BECE72EA8}" srcOrd="8" destOrd="0" parTransId="{A469759E-A198-4514-863F-F61781D6AC97}" sibTransId="{FED1B4C0-D33C-4526-AAD7-1B9E2B43AB99}"/>
    <dgm:cxn modelId="{8193909B-73FA-4A4D-9DAF-340F34FB7F88}" type="presParOf" srcId="{AD43D4BB-6643-48DA-9388-8B04CFCF9D4A}" destId="{AD2C56DB-EC3A-41BF-990D-5A7E5AE450BC}" srcOrd="0" destOrd="0" presId="urn:microsoft.com/office/officeart/2005/8/layout/default"/>
    <dgm:cxn modelId="{E52B91F6-2E26-4769-B5B4-01A9EFF23F57}" type="presParOf" srcId="{AD43D4BB-6643-48DA-9388-8B04CFCF9D4A}" destId="{92FB486A-A8DC-4537-BD35-3BA3FF0699A4}" srcOrd="1" destOrd="0" presId="urn:microsoft.com/office/officeart/2005/8/layout/default"/>
    <dgm:cxn modelId="{3F37AD82-4566-464C-9932-2E3F193F03CB}" type="presParOf" srcId="{AD43D4BB-6643-48DA-9388-8B04CFCF9D4A}" destId="{B3F2A399-5FCF-4E71-9B42-2AA81A3C0397}" srcOrd="2" destOrd="0" presId="urn:microsoft.com/office/officeart/2005/8/layout/default"/>
    <dgm:cxn modelId="{A17575E4-F817-4AA8-AFE5-589CD51CF465}" type="presParOf" srcId="{AD43D4BB-6643-48DA-9388-8B04CFCF9D4A}" destId="{5682151E-FFCE-439D-B47D-FBAABDC7CF62}" srcOrd="3" destOrd="0" presId="urn:microsoft.com/office/officeart/2005/8/layout/default"/>
    <dgm:cxn modelId="{A794030F-1B34-4E33-92C6-AD2C1910545B}" type="presParOf" srcId="{AD43D4BB-6643-48DA-9388-8B04CFCF9D4A}" destId="{6D3F2D47-2BF1-4E71-A86D-63FFA67EC6BF}" srcOrd="4" destOrd="0" presId="urn:microsoft.com/office/officeart/2005/8/layout/default"/>
    <dgm:cxn modelId="{C0338942-843E-472E-BFF9-B148CBD0920A}" type="presParOf" srcId="{AD43D4BB-6643-48DA-9388-8B04CFCF9D4A}" destId="{4379E7CC-C40C-40DB-A508-8A66408D7C05}" srcOrd="5" destOrd="0" presId="urn:microsoft.com/office/officeart/2005/8/layout/default"/>
    <dgm:cxn modelId="{1D8E4F4F-DA67-4ACC-AFD2-2996ADBD2075}" type="presParOf" srcId="{AD43D4BB-6643-48DA-9388-8B04CFCF9D4A}" destId="{87B195DE-C5AA-45A3-ACA0-56C67A5B2D97}" srcOrd="6" destOrd="0" presId="urn:microsoft.com/office/officeart/2005/8/layout/default"/>
    <dgm:cxn modelId="{D61AFFD1-4B73-4273-807C-8393F2DFEF45}" type="presParOf" srcId="{AD43D4BB-6643-48DA-9388-8B04CFCF9D4A}" destId="{74A1A7BA-3113-4FAB-ABB6-8EBDA0DD7AF8}" srcOrd="7" destOrd="0" presId="urn:microsoft.com/office/officeart/2005/8/layout/default"/>
    <dgm:cxn modelId="{39911053-8AC8-460C-AEC1-FF1A09EAA2DC}" type="presParOf" srcId="{AD43D4BB-6643-48DA-9388-8B04CFCF9D4A}" destId="{4AE2FA24-47A9-4829-BF5B-7ED2845B3982}" srcOrd="8" destOrd="0" presId="urn:microsoft.com/office/officeart/2005/8/layout/default"/>
    <dgm:cxn modelId="{CFFDB0FC-623A-4966-821F-8B2082303517}" type="presParOf" srcId="{AD43D4BB-6643-48DA-9388-8B04CFCF9D4A}" destId="{2A86B4D8-C200-4049-A956-B403032B09A9}" srcOrd="9" destOrd="0" presId="urn:microsoft.com/office/officeart/2005/8/layout/default"/>
    <dgm:cxn modelId="{E17F6FDA-6DF4-484B-86B2-F21B053B98F1}" type="presParOf" srcId="{AD43D4BB-6643-48DA-9388-8B04CFCF9D4A}" destId="{872B2847-81A1-480B-BE10-CF3687E04D46}" srcOrd="10" destOrd="0" presId="urn:microsoft.com/office/officeart/2005/8/layout/default"/>
    <dgm:cxn modelId="{9A249574-31CE-454E-BFBE-16519DC2C658}" type="presParOf" srcId="{AD43D4BB-6643-48DA-9388-8B04CFCF9D4A}" destId="{E2DE7739-1B9A-43E5-B2FB-65163C7244E4}" srcOrd="11" destOrd="0" presId="urn:microsoft.com/office/officeart/2005/8/layout/default"/>
    <dgm:cxn modelId="{9C94D354-D83D-4956-8D04-6314746816B6}" type="presParOf" srcId="{AD43D4BB-6643-48DA-9388-8B04CFCF9D4A}" destId="{36920714-C142-493C-AE00-2566253F6012}" srcOrd="12" destOrd="0" presId="urn:microsoft.com/office/officeart/2005/8/layout/default"/>
    <dgm:cxn modelId="{111E3B7A-B183-42B4-9F4D-1E088E9D77A9}" type="presParOf" srcId="{AD43D4BB-6643-48DA-9388-8B04CFCF9D4A}" destId="{905C2AE1-14B1-4198-B278-000BDF4C0F22}" srcOrd="13" destOrd="0" presId="urn:microsoft.com/office/officeart/2005/8/layout/default"/>
    <dgm:cxn modelId="{4A4A6F96-068E-43EE-B674-254F832BEE0D}" type="presParOf" srcId="{AD43D4BB-6643-48DA-9388-8B04CFCF9D4A}" destId="{3F3F68BB-E267-40C3-87A5-BCDD3EA5F72A}" srcOrd="14" destOrd="0" presId="urn:microsoft.com/office/officeart/2005/8/layout/default"/>
    <dgm:cxn modelId="{FC810F8E-969C-4B23-B901-44E80652409E}" type="presParOf" srcId="{AD43D4BB-6643-48DA-9388-8B04CFCF9D4A}" destId="{98B24EED-5191-4895-B5A2-47992EC73F95}" srcOrd="15" destOrd="0" presId="urn:microsoft.com/office/officeart/2005/8/layout/default"/>
    <dgm:cxn modelId="{B80CFEDF-7F02-4F1A-9A78-E0C9A572829F}" type="presParOf" srcId="{AD43D4BB-6643-48DA-9388-8B04CFCF9D4A}" destId="{40726446-4EFB-48D7-85D4-1587895FA4E2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7E0662-3276-4D42-824A-D1A3D478FFD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049C9E1A-226C-4548-A1B1-246230611C71}">
      <dgm:prSet/>
      <dgm:spPr/>
      <dgm:t>
        <a:bodyPr/>
        <a:lstStyle/>
        <a:p>
          <a:pPr>
            <a:lnSpc>
              <a:spcPct val="100000"/>
            </a:lnSpc>
          </a:pPr>
          <a:r>
            <a:rPr lang="en-IE"/>
            <a:t>Important that students choose subjects that they enjoy – </a:t>
          </a:r>
          <a:r>
            <a:rPr lang="en-IE">
              <a:latin typeface="Calibri Light" panose="020F0302020204030204"/>
            </a:rPr>
            <a:t>2 Year</a:t>
          </a:r>
          <a:r>
            <a:rPr lang="en-IE"/>
            <a:t> </a:t>
          </a:r>
          <a:r>
            <a:rPr lang="en-IE">
              <a:latin typeface="Calibri Light" panose="020F0302020204030204"/>
            </a:rPr>
            <a:t>Senior</a:t>
          </a:r>
          <a:r>
            <a:rPr lang="en-IE"/>
            <a:t> </a:t>
          </a:r>
          <a:r>
            <a:rPr lang="en-IE">
              <a:latin typeface="Calibri Light" panose="020F0302020204030204"/>
            </a:rPr>
            <a:t>Cycle</a:t>
          </a:r>
          <a:r>
            <a:rPr lang="en-IE"/>
            <a:t>.</a:t>
          </a:r>
          <a:endParaRPr lang="en-US"/>
        </a:p>
      </dgm:t>
    </dgm:pt>
    <dgm:pt modelId="{B2717F0B-45B0-4382-9BD9-F9643CDD84FF}" type="parTrans" cxnId="{6419EDCA-CD4B-40F3-A06B-36A78AD3BA61}">
      <dgm:prSet/>
      <dgm:spPr/>
      <dgm:t>
        <a:bodyPr/>
        <a:lstStyle/>
        <a:p>
          <a:endParaRPr lang="en-US"/>
        </a:p>
      </dgm:t>
    </dgm:pt>
    <dgm:pt modelId="{08AE4984-6ACC-4914-87C8-C9EF5F5AD83E}" type="sibTrans" cxnId="{6419EDCA-CD4B-40F3-A06B-36A78AD3BA61}">
      <dgm:prSet/>
      <dgm:spPr/>
      <dgm:t>
        <a:bodyPr/>
        <a:lstStyle/>
        <a:p>
          <a:endParaRPr lang="en-US"/>
        </a:p>
      </dgm:t>
    </dgm:pt>
    <dgm:pt modelId="{A62AF16B-3822-4B72-A235-72097132F9DA}">
      <dgm:prSet/>
      <dgm:spPr/>
      <dgm:t>
        <a:bodyPr/>
        <a:lstStyle/>
        <a:p>
          <a:pPr>
            <a:lnSpc>
              <a:spcPct val="100000"/>
            </a:lnSpc>
          </a:pPr>
          <a:r>
            <a:rPr lang="en-IE"/>
            <a:t>Subjects may give students an insight into potential career choices.</a:t>
          </a:r>
          <a:endParaRPr lang="en-US"/>
        </a:p>
      </dgm:t>
    </dgm:pt>
    <dgm:pt modelId="{42CDD786-1613-4C81-A3E9-65A967386616}" type="parTrans" cxnId="{B4EF34DE-3F1C-48C0-8828-DCE3DB752D80}">
      <dgm:prSet/>
      <dgm:spPr/>
      <dgm:t>
        <a:bodyPr/>
        <a:lstStyle/>
        <a:p>
          <a:endParaRPr lang="en-US"/>
        </a:p>
      </dgm:t>
    </dgm:pt>
    <dgm:pt modelId="{C3817A37-4861-4AE0-B7BE-B5306B97149D}" type="sibTrans" cxnId="{B4EF34DE-3F1C-48C0-8828-DCE3DB752D80}">
      <dgm:prSet/>
      <dgm:spPr/>
      <dgm:t>
        <a:bodyPr/>
        <a:lstStyle/>
        <a:p>
          <a:endParaRPr lang="en-US"/>
        </a:p>
      </dgm:t>
    </dgm:pt>
    <dgm:pt modelId="{6EFB126A-796A-4A7B-93FC-439DD2FC2FBE}">
      <dgm:prSet/>
      <dgm:spPr/>
      <dgm:t>
        <a:bodyPr/>
        <a:lstStyle/>
        <a:p>
          <a:pPr>
            <a:lnSpc>
              <a:spcPct val="100000"/>
            </a:lnSpc>
          </a:pPr>
          <a:r>
            <a:rPr lang="en-IE"/>
            <a:t>Third Level Requirements</a:t>
          </a:r>
          <a:endParaRPr lang="en-US"/>
        </a:p>
      </dgm:t>
    </dgm:pt>
    <dgm:pt modelId="{E99E2940-9991-4909-B997-D49F88EEAEC3}" type="parTrans" cxnId="{383D347D-4327-4ADC-B187-2202FA40EA1C}">
      <dgm:prSet/>
      <dgm:spPr/>
      <dgm:t>
        <a:bodyPr/>
        <a:lstStyle/>
        <a:p>
          <a:endParaRPr lang="en-US"/>
        </a:p>
      </dgm:t>
    </dgm:pt>
    <dgm:pt modelId="{97C18CD8-623E-4D31-9331-D3A2F87A91C2}" type="sibTrans" cxnId="{383D347D-4327-4ADC-B187-2202FA40EA1C}">
      <dgm:prSet/>
      <dgm:spPr/>
      <dgm:t>
        <a:bodyPr/>
        <a:lstStyle/>
        <a:p>
          <a:endParaRPr lang="en-US"/>
        </a:p>
      </dgm:t>
    </dgm:pt>
    <dgm:pt modelId="{659AA671-77FB-4B23-AB3D-320697DA0ABE}">
      <dgm:prSet/>
      <dgm:spPr/>
      <dgm:t>
        <a:bodyPr/>
        <a:lstStyle/>
        <a:p>
          <a:pPr>
            <a:lnSpc>
              <a:spcPct val="100000"/>
            </a:lnSpc>
          </a:pPr>
          <a:r>
            <a:rPr lang="en-IE"/>
            <a:t>Subjects that are useful</a:t>
          </a:r>
          <a:endParaRPr lang="en-US"/>
        </a:p>
      </dgm:t>
    </dgm:pt>
    <dgm:pt modelId="{D52F20FF-47F0-4DB3-A44E-8874D575C29E}" type="parTrans" cxnId="{B83E334B-61E8-4B29-8D65-C53A5B7E50C2}">
      <dgm:prSet/>
      <dgm:spPr/>
      <dgm:t>
        <a:bodyPr/>
        <a:lstStyle/>
        <a:p>
          <a:endParaRPr lang="en-US"/>
        </a:p>
      </dgm:t>
    </dgm:pt>
    <dgm:pt modelId="{BBEAA304-4FF3-41BD-812F-67FB9C0A4DD0}" type="sibTrans" cxnId="{B83E334B-61E8-4B29-8D65-C53A5B7E50C2}">
      <dgm:prSet/>
      <dgm:spPr/>
      <dgm:t>
        <a:bodyPr/>
        <a:lstStyle/>
        <a:p>
          <a:endParaRPr lang="en-US"/>
        </a:p>
      </dgm:t>
    </dgm:pt>
    <dgm:pt modelId="{A4888B14-BE2C-4B29-9BCF-B20273974B0E}">
      <dgm:prSet/>
      <dgm:spPr/>
      <dgm:t>
        <a:bodyPr/>
        <a:lstStyle/>
        <a:p>
          <a:pPr>
            <a:lnSpc>
              <a:spcPct val="100000"/>
            </a:lnSpc>
          </a:pPr>
          <a:r>
            <a:rPr lang="en-IE"/>
            <a:t>Subjects/Grades that may be a requirement for further study</a:t>
          </a:r>
          <a:endParaRPr lang="en-US"/>
        </a:p>
      </dgm:t>
    </dgm:pt>
    <dgm:pt modelId="{7CFB20FC-FF44-46E2-82F5-B00F613D20A4}" type="parTrans" cxnId="{5F7E0303-0E51-41B3-8F19-D33E69CA3691}">
      <dgm:prSet/>
      <dgm:spPr/>
      <dgm:t>
        <a:bodyPr/>
        <a:lstStyle/>
        <a:p>
          <a:endParaRPr lang="en-US"/>
        </a:p>
      </dgm:t>
    </dgm:pt>
    <dgm:pt modelId="{079C35D2-33EF-4A41-92FB-F1450670E5CA}" type="sibTrans" cxnId="{5F7E0303-0E51-41B3-8F19-D33E69CA3691}">
      <dgm:prSet/>
      <dgm:spPr/>
      <dgm:t>
        <a:bodyPr/>
        <a:lstStyle/>
        <a:p>
          <a:endParaRPr lang="en-US"/>
        </a:p>
      </dgm:t>
    </dgm:pt>
    <dgm:pt modelId="{14C0BE38-6CBB-4E42-A75C-4AFF5B5C7F9C}" type="pres">
      <dgm:prSet presAssocID="{D37E0662-3276-4D42-824A-D1A3D478FFD5}" presName="root" presStyleCnt="0">
        <dgm:presLayoutVars>
          <dgm:dir/>
          <dgm:resizeHandles val="exact"/>
        </dgm:presLayoutVars>
      </dgm:prSet>
      <dgm:spPr/>
    </dgm:pt>
    <dgm:pt modelId="{4FBD5ABC-7093-49EB-93ED-0F4F33C5A3D7}" type="pres">
      <dgm:prSet presAssocID="{049C9E1A-226C-4548-A1B1-246230611C71}" presName="compNode" presStyleCnt="0"/>
      <dgm:spPr/>
    </dgm:pt>
    <dgm:pt modelId="{8170226A-388A-47AF-8971-6A60D3F1D588}" type="pres">
      <dgm:prSet presAssocID="{049C9E1A-226C-4548-A1B1-246230611C71}" presName="bgRect" presStyleLbl="bgShp" presStyleIdx="0" presStyleCnt="3"/>
      <dgm:spPr/>
    </dgm:pt>
    <dgm:pt modelId="{B0C35F0E-FE63-4FDD-BFDD-B8CE6334C6CD}" type="pres">
      <dgm:prSet presAssocID="{049C9E1A-226C-4548-A1B1-246230611C7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ates"/>
        </a:ext>
      </dgm:extLst>
    </dgm:pt>
    <dgm:pt modelId="{0F09478C-908D-4B86-A0FE-249021CFA5C1}" type="pres">
      <dgm:prSet presAssocID="{049C9E1A-226C-4548-A1B1-246230611C71}" presName="spaceRect" presStyleCnt="0"/>
      <dgm:spPr/>
    </dgm:pt>
    <dgm:pt modelId="{7B3BE3B8-CD65-42E1-A875-CFEEC2A8031B}" type="pres">
      <dgm:prSet presAssocID="{049C9E1A-226C-4548-A1B1-246230611C71}" presName="parTx" presStyleLbl="revTx" presStyleIdx="0" presStyleCnt="4">
        <dgm:presLayoutVars>
          <dgm:chMax val="0"/>
          <dgm:chPref val="0"/>
        </dgm:presLayoutVars>
      </dgm:prSet>
      <dgm:spPr/>
    </dgm:pt>
    <dgm:pt modelId="{F3E751AA-4FFE-446C-B3FA-5679E6ED465E}" type="pres">
      <dgm:prSet presAssocID="{08AE4984-6ACC-4914-87C8-C9EF5F5AD83E}" presName="sibTrans" presStyleCnt="0"/>
      <dgm:spPr/>
    </dgm:pt>
    <dgm:pt modelId="{C5403801-70BC-4E4E-AAFD-28047525D3E2}" type="pres">
      <dgm:prSet presAssocID="{A62AF16B-3822-4B72-A235-72097132F9DA}" presName="compNode" presStyleCnt="0"/>
      <dgm:spPr/>
    </dgm:pt>
    <dgm:pt modelId="{D6805D57-ADCA-4971-97D1-566C124A71F9}" type="pres">
      <dgm:prSet presAssocID="{A62AF16B-3822-4B72-A235-72097132F9DA}" presName="bgRect" presStyleLbl="bgShp" presStyleIdx="1" presStyleCnt="3"/>
      <dgm:spPr/>
    </dgm:pt>
    <dgm:pt modelId="{8834D8A1-5FE8-453A-A8B3-A809EAE3C866}" type="pres">
      <dgm:prSet presAssocID="{A62AF16B-3822-4B72-A235-72097132F9D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BE8E9807-493D-49F4-822A-F7C2DFAE0B9F}" type="pres">
      <dgm:prSet presAssocID="{A62AF16B-3822-4B72-A235-72097132F9DA}" presName="spaceRect" presStyleCnt="0"/>
      <dgm:spPr/>
    </dgm:pt>
    <dgm:pt modelId="{D936E0AC-E374-4531-B4DE-5F3CBED0F628}" type="pres">
      <dgm:prSet presAssocID="{A62AF16B-3822-4B72-A235-72097132F9DA}" presName="parTx" presStyleLbl="revTx" presStyleIdx="1" presStyleCnt="4">
        <dgm:presLayoutVars>
          <dgm:chMax val="0"/>
          <dgm:chPref val="0"/>
        </dgm:presLayoutVars>
      </dgm:prSet>
      <dgm:spPr/>
    </dgm:pt>
    <dgm:pt modelId="{36DBE661-F432-4699-84A9-67AFA74A73D0}" type="pres">
      <dgm:prSet presAssocID="{C3817A37-4861-4AE0-B7BE-B5306B97149D}" presName="sibTrans" presStyleCnt="0"/>
      <dgm:spPr/>
    </dgm:pt>
    <dgm:pt modelId="{EDC3DBAC-761D-4F13-B67A-13923A4890A5}" type="pres">
      <dgm:prSet presAssocID="{6EFB126A-796A-4A7B-93FC-439DD2FC2FBE}" presName="compNode" presStyleCnt="0"/>
      <dgm:spPr/>
    </dgm:pt>
    <dgm:pt modelId="{F598817A-3C9A-4826-83C0-37A3A99103FF}" type="pres">
      <dgm:prSet presAssocID="{6EFB126A-796A-4A7B-93FC-439DD2FC2FBE}" presName="bgRect" presStyleLbl="bgShp" presStyleIdx="2" presStyleCnt="3"/>
      <dgm:spPr/>
    </dgm:pt>
    <dgm:pt modelId="{B238C56E-3D63-4F75-9500-F4CA3976BAB2}" type="pres">
      <dgm:prSet presAssocID="{6EFB126A-796A-4A7B-93FC-439DD2FC2FB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014E1DE6-5E2E-49E7-BA9A-401ED2B42EF7}" type="pres">
      <dgm:prSet presAssocID="{6EFB126A-796A-4A7B-93FC-439DD2FC2FBE}" presName="spaceRect" presStyleCnt="0"/>
      <dgm:spPr/>
    </dgm:pt>
    <dgm:pt modelId="{9177D008-202A-4249-AE73-0F92DBF52C61}" type="pres">
      <dgm:prSet presAssocID="{6EFB126A-796A-4A7B-93FC-439DD2FC2FBE}" presName="parTx" presStyleLbl="revTx" presStyleIdx="2" presStyleCnt="4">
        <dgm:presLayoutVars>
          <dgm:chMax val="0"/>
          <dgm:chPref val="0"/>
        </dgm:presLayoutVars>
      </dgm:prSet>
      <dgm:spPr/>
    </dgm:pt>
    <dgm:pt modelId="{D723B864-BC78-4660-9021-EF91B335CF2B}" type="pres">
      <dgm:prSet presAssocID="{6EFB126A-796A-4A7B-93FC-439DD2FC2FBE}" presName="desTx" presStyleLbl="revTx" presStyleIdx="3" presStyleCnt="4">
        <dgm:presLayoutVars/>
      </dgm:prSet>
      <dgm:spPr/>
    </dgm:pt>
  </dgm:ptLst>
  <dgm:cxnLst>
    <dgm:cxn modelId="{5F7E0303-0E51-41B3-8F19-D33E69CA3691}" srcId="{6EFB126A-796A-4A7B-93FC-439DD2FC2FBE}" destId="{A4888B14-BE2C-4B29-9BCF-B20273974B0E}" srcOrd="1" destOrd="0" parTransId="{7CFB20FC-FF44-46E2-82F5-B00F613D20A4}" sibTransId="{079C35D2-33EF-4A41-92FB-F1450670E5CA}"/>
    <dgm:cxn modelId="{553D5029-7A87-4B8B-8E6F-247205CC69FB}" type="presOf" srcId="{A62AF16B-3822-4B72-A235-72097132F9DA}" destId="{D936E0AC-E374-4531-B4DE-5F3CBED0F628}" srcOrd="0" destOrd="0" presId="urn:microsoft.com/office/officeart/2018/2/layout/IconVerticalSolidList"/>
    <dgm:cxn modelId="{B83E334B-61E8-4B29-8D65-C53A5B7E50C2}" srcId="{6EFB126A-796A-4A7B-93FC-439DD2FC2FBE}" destId="{659AA671-77FB-4B23-AB3D-320697DA0ABE}" srcOrd="0" destOrd="0" parTransId="{D52F20FF-47F0-4DB3-A44E-8874D575C29E}" sibTransId="{BBEAA304-4FF3-41BD-812F-67FB9C0A4DD0}"/>
    <dgm:cxn modelId="{7FDBE44D-84C1-45DF-A68C-9345A4854E0B}" type="presOf" srcId="{6EFB126A-796A-4A7B-93FC-439DD2FC2FBE}" destId="{9177D008-202A-4249-AE73-0F92DBF52C61}" srcOrd="0" destOrd="0" presId="urn:microsoft.com/office/officeart/2018/2/layout/IconVerticalSolidList"/>
    <dgm:cxn modelId="{D607E36F-8E76-48D8-A8CD-BF1B6B98120D}" type="presOf" srcId="{659AA671-77FB-4B23-AB3D-320697DA0ABE}" destId="{D723B864-BC78-4660-9021-EF91B335CF2B}" srcOrd="0" destOrd="0" presId="urn:microsoft.com/office/officeart/2018/2/layout/IconVerticalSolidList"/>
    <dgm:cxn modelId="{7FD6EE76-C6A9-4EC5-9A65-1A09C5C293A5}" type="presOf" srcId="{049C9E1A-226C-4548-A1B1-246230611C71}" destId="{7B3BE3B8-CD65-42E1-A875-CFEEC2A8031B}" srcOrd="0" destOrd="0" presId="urn:microsoft.com/office/officeart/2018/2/layout/IconVerticalSolidList"/>
    <dgm:cxn modelId="{383D347D-4327-4ADC-B187-2202FA40EA1C}" srcId="{D37E0662-3276-4D42-824A-D1A3D478FFD5}" destId="{6EFB126A-796A-4A7B-93FC-439DD2FC2FBE}" srcOrd="2" destOrd="0" parTransId="{E99E2940-9991-4909-B997-D49F88EEAEC3}" sibTransId="{97C18CD8-623E-4D31-9331-D3A2F87A91C2}"/>
    <dgm:cxn modelId="{CB09927E-FBB7-437A-9220-70482267D91C}" type="presOf" srcId="{A4888B14-BE2C-4B29-9BCF-B20273974B0E}" destId="{D723B864-BC78-4660-9021-EF91B335CF2B}" srcOrd="0" destOrd="1" presId="urn:microsoft.com/office/officeart/2018/2/layout/IconVerticalSolidList"/>
    <dgm:cxn modelId="{6419EDCA-CD4B-40F3-A06B-36A78AD3BA61}" srcId="{D37E0662-3276-4D42-824A-D1A3D478FFD5}" destId="{049C9E1A-226C-4548-A1B1-246230611C71}" srcOrd="0" destOrd="0" parTransId="{B2717F0B-45B0-4382-9BD9-F9643CDD84FF}" sibTransId="{08AE4984-6ACC-4914-87C8-C9EF5F5AD83E}"/>
    <dgm:cxn modelId="{B4EF34DE-3F1C-48C0-8828-DCE3DB752D80}" srcId="{D37E0662-3276-4D42-824A-D1A3D478FFD5}" destId="{A62AF16B-3822-4B72-A235-72097132F9DA}" srcOrd="1" destOrd="0" parTransId="{42CDD786-1613-4C81-A3E9-65A967386616}" sibTransId="{C3817A37-4861-4AE0-B7BE-B5306B97149D}"/>
    <dgm:cxn modelId="{CE1C60F3-56F7-4B1D-B706-309EAB816997}" type="presOf" srcId="{D37E0662-3276-4D42-824A-D1A3D478FFD5}" destId="{14C0BE38-6CBB-4E42-A75C-4AFF5B5C7F9C}" srcOrd="0" destOrd="0" presId="urn:microsoft.com/office/officeart/2018/2/layout/IconVerticalSolidList"/>
    <dgm:cxn modelId="{959C5AE0-9409-4BE8-9EFF-93CE0080F490}" type="presParOf" srcId="{14C0BE38-6CBB-4E42-A75C-4AFF5B5C7F9C}" destId="{4FBD5ABC-7093-49EB-93ED-0F4F33C5A3D7}" srcOrd="0" destOrd="0" presId="urn:microsoft.com/office/officeart/2018/2/layout/IconVerticalSolidList"/>
    <dgm:cxn modelId="{4768EF0F-2EEB-4A8B-AC1B-2CC2208E0274}" type="presParOf" srcId="{4FBD5ABC-7093-49EB-93ED-0F4F33C5A3D7}" destId="{8170226A-388A-47AF-8971-6A60D3F1D588}" srcOrd="0" destOrd="0" presId="urn:microsoft.com/office/officeart/2018/2/layout/IconVerticalSolidList"/>
    <dgm:cxn modelId="{7F664509-35A4-4AFF-BD16-D8F5FCF51FDB}" type="presParOf" srcId="{4FBD5ABC-7093-49EB-93ED-0F4F33C5A3D7}" destId="{B0C35F0E-FE63-4FDD-BFDD-B8CE6334C6CD}" srcOrd="1" destOrd="0" presId="urn:microsoft.com/office/officeart/2018/2/layout/IconVerticalSolidList"/>
    <dgm:cxn modelId="{36E232AE-563F-4BC2-8BF2-7712C98A17E4}" type="presParOf" srcId="{4FBD5ABC-7093-49EB-93ED-0F4F33C5A3D7}" destId="{0F09478C-908D-4B86-A0FE-249021CFA5C1}" srcOrd="2" destOrd="0" presId="urn:microsoft.com/office/officeart/2018/2/layout/IconVerticalSolidList"/>
    <dgm:cxn modelId="{09D2CBB2-5122-4645-A11A-3A9C961E041B}" type="presParOf" srcId="{4FBD5ABC-7093-49EB-93ED-0F4F33C5A3D7}" destId="{7B3BE3B8-CD65-42E1-A875-CFEEC2A8031B}" srcOrd="3" destOrd="0" presId="urn:microsoft.com/office/officeart/2018/2/layout/IconVerticalSolidList"/>
    <dgm:cxn modelId="{AB7F8F6A-9D13-448C-8508-0E81D6EE5613}" type="presParOf" srcId="{14C0BE38-6CBB-4E42-A75C-4AFF5B5C7F9C}" destId="{F3E751AA-4FFE-446C-B3FA-5679E6ED465E}" srcOrd="1" destOrd="0" presId="urn:microsoft.com/office/officeart/2018/2/layout/IconVerticalSolidList"/>
    <dgm:cxn modelId="{1204B49C-09A6-4070-8152-2FC046D54823}" type="presParOf" srcId="{14C0BE38-6CBB-4E42-A75C-4AFF5B5C7F9C}" destId="{C5403801-70BC-4E4E-AAFD-28047525D3E2}" srcOrd="2" destOrd="0" presId="urn:microsoft.com/office/officeart/2018/2/layout/IconVerticalSolidList"/>
    <dgm:cxn modelId="{35BE01CC-1823-4FCE-BBC4-DD994E2F8E4C}" type="presParOf" srcId="{C5403801-70BC-4E4E-AAFD-28047525D3E2}" destId="{D6805D57-ADCA-4971-97D1-566C124A71F9}" srcOrd="0" destOrd="0" presId="urn:microsoft.com/office/officeart/2018/2/layout/IconVerticalSolidList"/>
    <dgm:cxn modelId="{67C4029F-FA7E-4A2A-981F-AC4E124C40F0}" type="presParOf" srcId="{C5403801-70BC-4E4E-AAFD-28047525D3E2}" destId="{8834D8A1-5FE8-453A-A8B3-A809EAE3C866}" srcOrd="1" destOrd="0" presId="urn:microsoft.com/office/officeart/2018/2/layout/IconVerticalSolidList"/>
    <dgm:cxn modelId="{C5B9FE48-509B-4DE2-BCD2-2F2650F16497}" type="presParOf" srcId="{C5403801-70BC-4E4E-AAFD-28047525D3E2}" destId="{BE8E9807-493D-49F4-822A-F7C2DFAE0B9F}" srcOrd="2" destOrd="0" presId="urn:microsoft.com/office/officeart/2018/2/layout/IconVerticalSolidList"/>
    <dgm:cxn modelId="{048FA9BA-B0A9-4BD8-8FAF-66141ADB5B87}" type="presParOf" srcId="{C5403801-70BC-4E4E-AAFD-28047525D3E2}" destId="{D936E0AC-E374-4531-B4DE-5F3CBED0F628}" srcOrd="3" destOrd="0" presId="urn:microsoft.com/office/officeart/2018/2/layout/IconVerticalSolidList"/>
    <dgm:cxn modelId="{3FD175BD-0B6A-4F64-A246-EAD98A73F2D3}" type="presParOf" srcId="{14C0BE38-6CBB-4E42-A75C-4AFF5B5C7F9C}" destId="{36DBE661-F432-4699-84A9-67AFA74A73D0}" srcOrd="3" destOrd="0" presId="urn:microsoft.com/office/officeart/2018/2/layout/IconVerticalSolidList"/>
    <dgm:cxn modelId="{1124CC45-157B-434D-A1C3-275D443A46B1}" type="presParOf" srcId="{14C0BE38-6CBB-4E42-A75C-4AFF5B5C7F9C}" destId="{EDC3DBAC-761D-4F13-B67A-13923A4890A5}" srcOrd="4" destOrd="0" presId="urn:microsoft.com/office/officeart/2018/2/layout/IconVerticalSolidList"/>
    <dgm:cxn modelId="{894C3737-AC70-43D2-99FA-760D8E7CEE17}" type="presParOf" srcId="{EDC3DBAC-761D-4F13-B67A-13923A4890A5}" destId="{F598817A-3C9A-4826-83C0-37A3A99103FF}" srcOrd="0" destOrd="0" presId="urn:microsoft.com/office/officeart/2018/2/layout/IconVerticalSolidList"/>
    <dgm:cxn modelId="{EA532C2D-6643-4261-988A-7F1BE5792136}" type="presParOf" srcId="{EDC3DBAC-761D-4F13-B67A-13923A4890A5}" destId="{B238C56E-3D63-4F75-9500-F4CA3976BAB2}" srcOrd="1" destOrd="0" presId="urn:microsoft.com/office/officeart/2018/2/layout/IconVerticalSolidList"/>
    <dgm:cxn modelId="{054F123A-7436-4539-A1BE-39DA2523A330}" type="presParOf" srcId="{EDC3DBAC-761D-4F13-B67A-13923A4890A5}" destId="{014E1DE6-5E2E-49E7-BA9A-401ED2B42EF7}" srcOrd="2" destOrd="0" presId="urn:microsoft.com/office/officeart/2018/2/layout/IconVerticalSolidList"/>
    <dgm:cxn modelId="{0680AAE2-A0DC-456F-B378-9753D4C0512D}" type="presParOf" srcId="{EDC3DBAC-761D-4F13-B67A-13923A4890A5}" destId="{9177D008-202A-4249-AE73-0F92DBF52C61}" srcOrd="3" destOrd="0" presId="urn:microsoft.com/office/officeart/2018/2/layout/IconVerticalSolidList"/>
    <dgm:cxn modelId="{D417C37F-F185-420C-9CB1-D4CDE285CC16}" type="presParOf" srcId="{EDC3DBAC-761D-4F13-B67A-13923A4890A5}" destId="{D723B864-BC78-4660-9021-EF91B335CF2B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1541C67-F161-4989-8454-E24825B0E310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269AF47-609C-4959-97FA-F39BA68CE647}">
      <dgm:prSet/>
      <dgm:spPr/>
      <dgm:t>
        <a:bodyPr/>
        <a:lstStyle/>
        <a:p>
          <a:r>
            <a:rPr lang="en-IE"/>
            <a:t>Aptitude and Ability in the Subject</a:t>
          </a:r>
          <a:endParaRPr lang="en-US"/>
        </a:p>
      </dgm:t>
    </dgm:pt>
    <dgm:pt modelId="{568568CB-CDEA-48B8-B176-CCE090A497EC}" type="parTrans" cxnId="{9597D191-351D-4F64-A744-8668648656A2}">
      <dgm:prSet/>
      <dgm:spPr/>
      <dgm:t>
        <a:bodyPr/>
        <a:lstStyle/>
        <a:p>
          <a:endParaRPr lang="en-US"/>
        </a:p>
      </dgm:t>
    </dgm:pt>
    <dgm:pt modelId="{5F7B79BA-BA4D-4A0D-B8BC-47CD597F942E}" type="sibTrans" cxnId="{9597D191-351D-4F64-A744-8668648656A2}">
      <dgm:prSet/>
      <dgm:spPr/>
      <dgm:t>
        <a:bodyPr/>
        <a:lstStyle/>
        <a:p>
          <a:endParaRPr lang="en-US"/>
        </a:p>
      </dgm:t>
    </dgm:pt>
    <dgm:pt modelId="{AE4A5168-EA54-4E01-A0BA-E1185AE9C098}">
      <dgm:prSet/>
      <dgm:spPr/>
      <dgm:t>
        <a:bodyPr/>
        <a:lstStyle/>
        <a:p>
          <a:r>
            <a:rPr lang="en-IE"/>
            <a:t>Interest and Enjoyment</a:t>
          </a:r>
          <a:endParaRPr lang="en-US"/>
        </a:p>
      </dgm:t>
    </dgm:pt>
    <dgm:pt modelId="{B1B878BD-640F-4849-8F92-83459EB69FDA}" type="parTrans" cxnId="{CDE1AF50-6057-461D-BA7B-90CB28F10C3B}">
      <dgm:prSet/>
      <dgm:spPr/>
      <dgm:t>
        <a:bodyPr/>
        <a:lstStyle/>
        <a:p>
          <a:endParaRPr lang="en-US"/>
        </a:p>
      </dgm:t>
    </dgm:pt>
    <dgm:pt modelId="{E8A81433-9793-48E2-8C20-53847456A667}" type="sibTrans" cxnId="{CDE1AF50-6057-461D-BA7B-90CB28F10C3B}">
      <dgm:prSet/>
      <dgm:spPr/>
      <dgm:t>
        <a:bodyPr/>
        <a:lstStyle/>
        <a:p>
          <a:endParaRPr lang="en-US"/>
        </a:p>
      </dgm:t>
    </dgm:pt>
    <dgm:pt modelId="{2B4E3CDD-4C0E-4ADD-833C-2233A5609C70}">
      <dgm:prSet/>
      <dgm:spPr/>
      <dgm:t>
        <a:bodyPr/>
        <a:lstStyle/>
        <a:p>
          <a:r>
            <a:rPr lang="en-IE"/>
            <a:t>Third Level Requirements</a:t>
          </a:r>
          <a:endParaRPr lang="en-US"/>
        </a:p>
      </dgm:t>
    </dgm:pt>
    <dgm:pt modelId="{4DCCE3FE-913C-49E9-8EC1-EA5CDFE4E48D}" type="parTrans" cxnId="{86460CBF-0599-4F1B-81E4-AE227DBFA4BE}">
      <dgm:prSet/>
      <dgm:spPr/>
      <dgm:t>
        <a:bodyPr/>
        <a:lstStyle/>
        <a:p>
          <a:endParaRPr lang="en-US"/>
        </a:p>
      </dgm:t>
    </dgm:pt>
    <dgm:pt modelId="{2C45F013-266E-4D02-97A3-1B137303B339}" type="sibTrans" cxnId="{86460CBF-0599-4F1B-81E4-AE227DBFA4BE}">
      <dgm:prSet/>
      <dgm:spPr/>
      <dgm:t>
        <a:bodyPr/>
        <a:lstStyle/>
        <a:p>
          <a:endParaRPr lang="en-US"/>
        </a:p>
      </dgm:t>
    </dgm:pt>
    <dgm:pt modelId="{E2477A35-D2C3-435F-B193-0B8BDF07085B}">
      <dgm:prSet/>
      <dgm:spPr/>
      <dgm:t>
        <a:bodyPr/>
        <a:lstStyle/>
        <a:p>
          <a:r>
            <a:rPr lang="en-IE"/>
            <a:t>Specific Subject Requirements for Course</a:t>
          </a:r>
          <a:endParaRPr lang="en-US"/>
        </a:p>
      </dgm:t>
    </dgm:pt>
    <dgm:pt modelId="{DF10A5CC-E021-4919-9CC7-9C44798BE82A}" type="parTrans" cxnId="{A4F5F808-832F-40A5-8E09-E0C5BAC51509}">
      <dgm:prSet/>
      <dgm:spPr/>
      <dgm:t>
        <a:bodyPr/>
        <a:lstStyle/>
        <a:p>
          <a:endParaRPr lang="en-US"/>
        </a:p>
      </dgm:t>
    </dgm:pt>
    <dgm:pt modelId="{E4F566F8-A3D7-44D4-8E07-7D69E5DB30B2}" type="sibTrans" cxnId="{A4F5F808-832F-40A5-8E09-E0C5BAC51509}">
      <dgm:prSet/>
      <dgm:spPr/>
      <dgm:t>
        <a:bodyPr/>
        <a:lstStyle/>
        <a:p>
          <a:endParaRPr lang="en-US"/>
        </a:p>
      </dgm:t>
    </dgm:pt>
    <dgm:pt modelId="{FD9604CD-129C-4E71-BC15-19BD6030ECED}">
      <dgm:prSet/>
      <dgm:spPr/>
      <dgm:t>
        <a:bodyPr/>
        <a:lstStyle/>
        <a:p>
          <a:r>
            <a:rPr lang="en-IE"/>
            <a:t>Potential to do Higher Level in Subject</a:t>
          </a:r>
          <a:endParaRPr lang="en-US"/>
        </a:p>
      </dgm:t>
    </dgm:pt>
    <dgm:pt modelId="{009D5D7D-5992-4794-B359-1BD136D96573}" type="parTrans" cxnId="{1735E08B-16AE-41BC-9B37-7F2E2002167D}">
      <dgm:prSet/>
      <dgm:spPr/>
      <dgm:t>
        <a:bodyPr/>
        <a:lstStyle/>
        <a:p>
          <a:endParaRPr lang="en-US"/>
        </a:p>
      </dgm:t>
    </dgm:pt>
    <dgm:pt modelId="{EDBB8C38-1ED1-4B0F-A2A5-46EA42A38765}" type="sibTrans" cxnId="{1735E08B-16AE-41BC-9B37-7F2E2002167D}">
      <dgm:prSet/>
      <dgm:spPr/>
      <dgm:t>
        <a:bodyPr/>
        <a:lstStyle/>
        <a:p>
          <a:endParaRPr lang="en-US"/>
        </a:p>
      </dgm:t>
    </dgm:pt>
    <dgm:pt modelId="{3E61C38D-D029-44EE-B2B1-C9AB3FBDA1BC}">
      <dgm:prSet/>
      <dgm:spPr/>
      <dgm:t>
        <a:bodyPr/>
        <a:lstStyle/>
        <a:p>
          <a:r>
            <a:rPr lang="en-IE"/>
            <a:t>Format of Exam- Projects/ Practicals/ Written Exams</a:t>
          </a:r>
          <a:endParaRPr lang="en-US"/>
        </a:p>
      </dgm:t>
    </dgm:pt>
    <dgm:pt modelId="{5A2C2A42-871E-43D1-AE70-0E90B8284DA7}" type="parTrans" cxnId="{510EC8C9-E544-4A4A-9905-6A9EDF587EC5}">
      <dgm:prSet/>
      <dgm:spPr/>
      <dgm:t>
        <a:bodyPr/>
        <a:lstStyle/>
        <a:p>
          <a:endParaRPr lang="en-US"/>
        </a:p>
      </dgm:t>
    </dgm:pt>
    <dgm:pt modelId="{54C68DC3-F50C-45B7-9564-6C183FFD69F7}" type="sibTrans" cxnId="{510EC8C9-E544-4A4A-9905-6A9EDF587EC5}">
      <dgm:prSet/>
      <dgm:spPr/>
      <dgm:t>
        <a:bodyPr/>
        <a:lstStyle/>
        <a:p>
          <a:endParaRPr lang="en-US"/>
        </a:p>
      </dgm:t>
    </dgm:pt>
    <dgm:pt modelId="{E23B2F56-5980-4C44-89F4-FACAE0366C0D}" type="pres">
      <dgm:prSet presAssocID="{C1541C67-F161-4989-8454-E24825B0E310}" presName="vert0" presStyleCnt="0">
        <dgm:presLayoutVars>
          <dgm:dir/>
          <dgm:animOne val="branch"/>
          <dgm:animLvl val="lvl"/>
        </dgm:presLayoutVars>
      </dgm:prSet>
      <dgm:spPr/>
    </dgm:pt>
    <dgm:pt modelId="{DC2F8AC2-9186-46E1-8E73-F064688F3290}" type="pres">
      <dgm:prSet presAssocID="{B269AF47-609C-4959-97FA-F39BA68CE647}" presName="thickLine" presStyleLbl="alignNode1" presStyleIdx="0" presStyleCnt="6"/>
      <dgm:spPr/>
    </dgm:pt>
    <dgm:pt modelId="{D5A62DAB-2FF8-431A-A40E-AE65F1B31564}" type="pres">
      <dgm:prSet presAssocID="{B269AF47-609C-4959-97FA-F39BA68CE647}" presName="horz1" presStyleCnt="0"/>
      <dgm:spPr/>
    </dgm:pt>
    <dgm:pt modelId="{E036E877-5969-4E2D-BE7A-DE21D3239355}" type="pres">
      <dgm:prSet presAssocID="{B269AF47-609C-4959-97FA-F39BA68CE647}" presName="tx1" presStyleLbl="revTx" presStyleIdx="0" presStyleCnt="6"/>
      <dgm:spPr/>
    </dgm:pt>
    <dgm:pt modelId="{5F4EF113-5D50-478D-A332-C0BDBF1F2B72}" type="pres">
      <dgm:prSet presAssocID="{B269AF47-609C-4959-97FA-F39BA68CE647}" presName="vert1" presStyleCnt="0"/>
      <dgm:spPr/>
    </dgm:pt>
    <dgm:pt modelId="{BAEABFB2-FC9D-4B17-9FD7-FB97866363D0}" type="pres">
      <dgm:prSet presAssocID="{AE4A5168-EA54-4E01-A0BA-E1185AE9C098}" presName="thickLine" presStyleLbl="alignNode1" presStyleIdx="1" presStyleCnt="6"/>
      <dgm:spPr/>
    </dgm:pt>
    <dgm:pt modelId="{7CFBE3AD-8F13-420C-B149-EBCAA3EF2E83}" type="pres">
      <dgm:prSet presAssocID="{AE4A5168-EA54-4E01-A0BA-E1185AE9C098}" presName="horz1" presStyleCnt="0"/>
      <dgm:spPr/>
    </dgm:pt>
    <dgm:pt modelId="{3E3C96E6-F2BA-4E4A-BC99-6584DF8B676E}" type="pres">
      <dgm:prSet presAssocID="{AE4A5168-EA54-4E01-A0BA-E1185AE9C098}" presName="tx1" presStyleLbl="revTx" presStyleIdx="1" presStyleCnt="6"/>
      <dgm:spPr/>
    </dgm:pt>
    <dgm:pt modelId="{798AA30C-81AC-4ED4-B5F4-7AFB03F2D5B6}" type="pres">
      <dgm:prSet presAssocID="{AE4A5168-EA54-4E01-A0BA-E1185AE9C098}" presName="vert1" presStyleCnt="0"/>
      <dgm:spPr/>
    </dgm:pt>
    <dgm:pt modelId="{8C091F37-4477-45AD-8A3C-BC68F0D45740}" type="pres">
      <dgm:prSet presAssocID="{2B4E3CDD-4C0E-4ADD-833C-2233A5609C70}" presName="thickLine" presStyleLbl="alignNode1" presStyleIdx="2" presStyleCnt="6"/>
      <dgm:spPr/>
    </dgm:pt>
    <dgm:pt modelId="{1B0F95C8-0036-43FF-BDD2-35DEA3A1B638}" type="pres">
      <dgm:prSet presAssocID="{2B4E3CDD-4C0E-4ADD-833C-2233A5609C70}" presName="horz1" presStyleCnt="0"/>
      <dgm:spPr/>
    </dgm:pt>
    <dgm:pt modelId="{F817F271-B281-41F2-9406-A76CC841EB5F}" type="pres">
      <dgm:prSet presAssocID="{2B4E3CDD-4C0E-4ADD-833C-2233A5609C70}" presName="tx1" presStyleLbl="revTx" presStyleIdx="2" presStyleCnt="6"/>
      <dgm:spPr/>
    </dgm:pt>
    <dgm:pt modelId="{ECAE8B72-A9D3-4B0F-A12E-DE6C971F37BA}" type="pres">
      <dgm:prSet presAssocID="{2B4E3CDD-4C0E-4ADD-833C-2233A5609C70}" presName="vert1" presStyleCnt="0"/>
      <dgm:spPr/>
    </dgm:pt>
    <dgm:pt modelId="{E45BC49F-B3F3-4A5A-AEB2-A912ED509EDB}" type="pres">
      <dgm:prSet presAssocID="{E2477A35-D2C3-435F-B193-0B8BDF07085B}" presName="thickLine" presStyleLbl="alignNode1" presStyleIdx="3" presStyleCnt="6"/>
      <dgm:spPr/>
    </dgm:pt>
    <dgm:pt modelId="{E41FE35C-8A2A-4917-8FBA-E74C27B35AD1}" type="pres">
      <dgm:prSet presAssocID="{E2477A35-D2C3-435F-B193-0B8BDF07085B}" presName="horz1" presStyleCnt="0"/>
      <dgm:spPr/>
    </dgm:pt>
    <dgm:pt modelId="{942BA131-D0A1-4908-9EFD-9BAAB4DD0640}" type="pres">
      <dgm:prSet presAssocID="{E2477A35-D2C3-435F-B193-0B8BDF07085B}" presName="tx1" presStyleLbl="revTx" presStyleIdx="3" presStyleCnt="6"/>
      <dgm:spPr/>
    </dgm:pt>
    <dgm:pt modelId="{653C38DF-FAF1-48BC-8D9C-3080DD1FED7D}" type="pres">
      <dgm:prSet presAssocID="{E2477A35-D2C3-435F-B193-0B8BDF07085B}" presName="vert1" presStyleCnt="0"/>
      <dgm:spPr/>
    </dgm:pt>
    <dgm:pt modelId="{EA7C7CBF-0D28-496F-94E6-34A139CF8EF7}" type="pres">
      <dgm:prSet presAssocID="{FD9604CD-129C-4E71-BC15-19BD6030ECED}" presName="thickLine" presStyleLbl="alignNode1" presStyleIdx="4" presStyleCnt="6"/>
      <dgm:spPr/>
    </dgm:pt>
    <dgm:pt modelId="{5BFCC0EC-D25B-43F1-86E2-5C2BE59B435B}" type="pres">
      <dgm:prSet presAssocID="{FD9604CD-129C-4E71-BC15-19BD6030ECED}" presName="horz1" presStyleCnt="0"/>
      <dgm:spPr/>
    </dgm:pt>
    <dgm:pt modelId="{680CAD05-F9FB-4CAC-9D97-3ADEA81F1DE1}" type="pres">
      <dgm:prSet presAssocID="{FD9604CD-129C-4E71-BC15-19BD6030ECED}" presName="tx1" presStyleLbl="revTx" presStyleIdx="4" presStyleCnt="6"/>
      <dgm:spPr/>
    </dgm:pt>
    <dgm:pt modelId="{F4CEE564-86AB-4644-B747-EF51E9B103D3}" type="pres">
      <dgm:prSet presAssocID="{FD9604CD-129C-4E71-BC15-19BD6030ECED}" presName="vert1" presStyleCnt="0"/>
      <dgm:spPr/>
    </dgm:pt>
    <dgm:pt modelId="{B64D8D9C-3A32-4BC9-B974-EDF9CAFFF517}" type="pres">
      <dgm:prSet presAssocID="{3E61C38D-D029-44EE-B2B1-C9AB3FBDA1BC}" presName="thickLine" presStyleLbl="alignNode1" presStyleIdx="5" presStyleCnt="6"/>
      <dgm:spPr/>
    </dgm:pt>
    <dgm:pt modelId="{55A43654-5B77-4AE4-9589-42629B6F58F6}" type="pres">
      <dgm:prSet presAssocID="{3E61C38D-D029-44EE-B2B1-C9AB3FBDA1BC}" presName="horz1" presStyleCnt="0"/>
      <dgm:spPr/>
    </dgm:pt>
    <dgm:pt modelId="{600CBD7D-E0C1-4E7F-B5CA-82AE2CAEA5A1}" type="pres">
      <dgm:prSet presAssocID="{3E61C38D-D029-44EE-B2B1-C9AB3FBDA1BC}" presName="tx1" presStyleLbl="revTx" presStyleIdx="5" presStyleCnt="6"/>
      <dgm:spPr/>
    </dgm:pt>
    <dgm:pt modelId="{E4295C6F-8AA2-46C0-A7B6-4C5EE21ACFFC}" type="pres">
      <dgm:prSet presAssocID="{3E61C38D-D029-44EE-B2B1-C9AB3FBDA1BC}" presName="vert1" presStyleCnt="0"/>
      <dgm:spPr/>
    </dgm:pt>
  </dgm:ptLst>
  <dgm:cxnLst>
    <dgm:cxn modelId="{A4F5F808-832F-40A5-8E09-E0C5BAC51509}" srcId="{C1541C67-F161-4989-8454-E24825B0E310}" destId="{E2477A35-D2C3-435F-B193-0B8BDF07085B}" srcOrd="3" destOrd="0" parTransId="{DF10A5CC-E021-4919-9CC7-9C44798BE82A}" sibTransId="{E4F566F8-A3D7-44D4-8E07-7D69E5DB30B2}"/>
    <dgm:cxn modelId="{27C72961-1D72-4F54-9175-4A30E14C34A9}" type="presOf" srcId="{AE4A5168-EA54-4E01-A0BA-E1185AE9C098}" destId="{3E3C96E6-F2BA-4E4A-BC99-6584DF8B676E}" srcOrd="0" destOrd="0" presId="urn:microsoft.com/office/officeart/2008/layout/LinedList"/>
    <dgm:cxn modelId="{ADC5BE6F-65FF-42D9-B7B4-75D762DC1BF5}" type="presOf" srcId="{C1541C67-F161-4989-8454-E24825B0E310}" destId="{E23B2F56-5980-4C44-89F4-FACAE0366C0D}" srcOrd="0" destOrd="0" presId="urn:microsoft.com/office/officeart/2008/layout/LinedList"/>
    <dgm:cxn modelId="{CDE1AF50-6057-461D-BA7B-90CB28F10C3B}" srcId="{C1541C67-F161-4989-8454-E24825B0E310}" destId="{AE4A5168-EA54-4E01-A0BA-E1185AE9C098}" srcOrd="1" destOrd="0" parTransId="{B1B878BD-640F-4849-8F92-83459EB69FDA}" sibTransId="{E8A81433-9793-48E2-8C20-53847456A667}"/>
    <dgm:cxn modelId="{581B4483-1FB3-4F0D-8873-A14A1F425AB4}" type="presOf" srcId="{E2477A35-D2C3-435F-B193-0B8BDF07085B}" destId="{942BA131-D0A1-4908-9EFD-9BAAB4DD0640}" srcOrd="0" destOrd="0" presId="urn:microsoft.com/office/officeart/2008/layout/LinedList"/>
    <dgm:cxn modelId="{D6EAF585-0FBA-4E69-82FC-4E4C0C0C9B36}" type="presOf" srcId="{B269AF47-609C-4959-97FA-F39BA68CE647}" destId="{E036E877-5969-4E2D-BE7A-DE21D3239355}" srcOrd="0" destOrd="0" presId="urn:microsoft.com/office/officeart/2008/layout/LinedList"/>
    <dgm:cxn modelId="{1735E08B-16AE-41BC-9B37-7F2E2002167D}" srcId="{C1541C67-F161-4989-8454-E24825B0E310}" destId="{FD9604CD-129C-4E71-BC15-19BD6030ECED}" srcOrd="4" destOrd="0" parTransId="{009D5D7D-5992-4794-B359-1BD136D96573}" sibTransId="{EDBB8C38-1ED1-4B0F-A2A5-46EA42A38765}"/>
    <dgm:cxn modelId="{9D06068F-0BEA-4550-87E1-DAE56E525458}" type="presOf" srcId="{FD9604CD-129C-4E71-BC15-19BD6030ECED}" destId="{680CAD05-F9FB-4CAC-9D97-3ADEA81F1DE1}" srcOrd="0" destOrd="0" presId="urn:microsoft.com/office/officeart/2008/layout/LinedList"/>
    <dgm:cxn modelId="{9597D191-351D-4F64-A744-8668648656A2}" srcId="{C1541C67-F161-4989-8454-E24825B0E310}" destId="{B269AF47-609C-4959-97FA-F39BA68CE647}" srcOrd="0" destOrd="0" parTransId="{568568CB-CDEA-48B8-B176-CCE090A497EC}" sibTransId="{5F7B79BA-BA4D-4A0D-B8BC-47CD597F942E}"/>
    <dgm:cxn modelId="{86460CBF-0599-4F1B-81E4-AE227DBFA4BE}" srcId="{C1541C67-F161-4989-8454-E24825B0E310}" destId="{2B4E3CDD-4C0E-4ADD-833C-2233A5609C70}" srcOrd="2" destOrd="0" parTransId="{4DCCE3FE-913C-49E9-8EC1-EA5CDFE4E48D}" sibTransId="{2C45F013-266E-4D02-97A3-1B137303B339}"/>
    <dgm:cxn modelId="{676724C1-3833-401F-8131-21D65EC28083}" type="presOf" srcId="{3E61C38D-D029-44EE-B2B1-C9AB3FBDA1BC}" destId="{600CBD7D-E0C1-4E7F-B5CA-82AE2CAEA5A1}" srcOrd="0" destOrd="0" presId="urn:microsoft.com/office/officeart/2008/layout/LinedList"/>
    <dgm:cxn modelId="{BBAD28C8-21D3-4304-BF23-B735781EEBA7}" type="presOf" srcId="{2B4E3CDD-4C0E-4ADD-833C-2233A5609C70}" destId="{F817F271-B281-41F2-9406-A76CC841EB5F}" srcOrd="0" destOrd="0" presId="urn:microsoft.com/office/officeart/2008/layout/LinedList"/>
    <dgm:cxn modelId="{510EC8C9-E544-4A4A-9905-6A9EDF587EC5}" srcId="{C1541C67-F161-4989-8454-E24825B0E310}" destId="{3E61C38D-D029-44EE-B2B1-C9AB3FBDA1BC}" srcOrd="5" destOrd="0" parTransId="{5A2C2A42-871E-43D1-AE70-0E90B8284DA7}" sibTransId="{54C68DC3-F50C-45B7-9564-6C183FFD69F7}"/>
    <dgm:cxn modelId="{FD56F314-02DC-4671-A64D-BA809CC00B52}" type="presParOf" srcId="{E23B2F56-5980-4C44-89F4-FACAE0366C0D}" destId="{DC2F8AC2-9186-46E1-8E73-F064688F3290}" srcOrd="0" destOrd="0" presId="urn:microsoft.com/office/officeart/2008/layout/LinedList"/>
    <dgm:cxn modelId="{1AAC7A1B-D61D-43A6-95B9-2EF463CBEE5E}" type="presParOf" srcId="{E23B2F56-5980-4C44-89F4-FACAE0366C0D}" destId="{D5A62DAB-2FF8-431A-A40E-AE65F1B31564}" srcOrd="1" destOrd="0" presId="urn:microsoft.com/office/officeart/2008/layout/LinedList"/>
    <dgm:cxn modelId="{2BD3A3F7-9C11-42AD-BC90-0A9A2E745809}" type="presParOf" srcId="{D5A62DAB-2FF8-431A-A40E-AE65F1B31564}" destId="{E036E877-5969-4E2D-BE7A-DE21D3239355}" srcOrd="0" destOrd="0" presId="urn:microsoft.com/office/officeart/2008/layout/LinedList"/>
    <dgm:cxn modelId="{F7211CA2-857A-4D05-B56A-7824DF0CFD53}" type="presParOf" srcId="{D5A62DAB-2FF8-431A-A40E-AE65F1B31564}" destId="{5F4EF113-5D50-478D-A332-C0BDBF1F2B72}" srcOrd="1" destOrd="0" presId="urn:microsoft.com/office/officeart/2008/layout/LinedList"/>
    <dgm:cxn modelId="{24ACE2C9-C494-4F96-84CA-0FE7D627DFB7}" type="presParOf" srcId="{E23B2F56-5980-4C44-89F4-FACAE0366C0D}" destId="{BAEABFB2-FC9D-4B17-9FD7-FB97866363D0}" srcOrd="2" destOrd="0" presId="urn:microsoft.com/office/officeart/2008/layout/LinedList"/>
    <dgm:cxn modelId="{27EA869E-7F4C-4ED2-855C-7C0CA93E5699}" type="presParOf" srcId="{E23B2F56-5980-4C44-89F4-FACAE0366C0D}" destId="{7CFBE3AD-8F13-420C-B149-EBCAA3EF2E83}" srcOrd="3" destOrd="0" presId="urn:microsoft.com/office/officeart/2008/layout/LinedList"/>
    <dgm:cxn modelId="{78568C01-62B0-4896-A208-1FD19FD0B891}" type="presParOf" srcId="{7CFBE3AD-8F13-420C-B149-EBCAA3EF2E83}" destId="{3E3C96E6-F2BA-4E4A-BC99-6584DF8B676E}" srcOrd="0" destOrd="0" presId="urn:microsoft.com/office/officeart/2008/layout/LinedList"/>
    <dgm:cxn modelId="{B397A44F-EF01-4F9E-A130-A8F435EDCDE4}" type="presParOf" srcId="{7CFBE3AD-8F13-420C-B149-EBCAA3EF2E83}" destId="{798AA30C-81AC-4ED4-B5F4-7AFB03F2D5B6}" srcOrd="1" destOrd="0" presId="urn:microsoft.com/office/officeart/2008/layout/LinedList"/>
    <dgm:cxn modelId="{6D9A9AC0-9AFE-4EC1-82C9-1D595193B266}" type="presParOf" srcId="{E23B2F56-5980-4C44-89F4-FACAE0366C0D}" destId="{8C091F37-4477-45AD-8A3C-BC68F0D45740}" srcOrd="4" destOrd="0" presId="urn:microsoft.com/office/officeart/2008/layout/LinedList"/>
    <dgm:cxn modelId="{16669936-D7FC-4388-A0A8-A50F37F92300}" type="presParOf" srcId="{E23B2F56-5980-4C44-89F4-FACAE0366C0D}" destId="{1B0F95C8-0036-43FF-BDD2-35DEA3A1B638}" srcOrd="5" destOrd="0" presId="urn:microsoft.com/office/officeart/2008/layout/LinedList"/>
    <dgm:cxn modelId="{1F606955-49E7-40BF-9984-284466EED5FF}" type="presParOf" srcId="{1B0F95C8-0036-43FF-BDD2-35DEA3A1B638}" destId="{F817F271-B281-41F2-9406-A76CC841EB5F}" srcOrd="0" destOrd="0" presId="urn:microsoft.com/office/officeart/2008/layout/LinedList"/>
    <dgm:cxn modelId="{7B7AF8E2-08E9-4D95-8E85-482B080B6263}" type="presParOf" srcId="{1B0F95C8-0036-43FF-BDD2-35DEA3A1B638}" destId="{ECAE8B72-A9D3-4B0F-A12E-DE6C971F37BA}" srcOrd="1" destOrd="0" presId="urn:microsoft.com/office/officeart/2008/layout/LinedList"/>
    <dgm:cxn modelId="{B6A53EF4-AF5A-4908-A6E3-056E4A25415D}" type="presParOf" srcId="{E23B2F56-5980-4C44-89F4-FACAE0366C0D}" destId="{E45BC49F-B3F3-4A5A-AEB2-A912ED509EDB}" srcOrd="6" destOrd="0" presId="urn:microsoft.com/office/officeart/2008/layout/LinedList"/>
    <dgm:cxn modelId="{14B07D08-1475-478C-806B-9E09A4CA1243}" type="presParOf" srcId="{E23B2F56-5980-4C44-89F4-FACAE0366C0D}" destId="{E41FE35C-8A2A-4917-8FBA-E74C27B35AD1}" srcOrd="7" destOrd="0" presId="urn:microsoft.com/office/officeart/2008/layout/LinedList"/>
    <dgm:cxn modelId="{BDD0D5C3-A8F8-480C-A9AE-03ABE3CA5809}" type="presParOf" srcId="{E41FE35C-8A2A-4917-8FBA-E74C27B35AD1}" destId="{942BA131-D0A1-4908-9EFD-9BAAB4DD0640}" srcOrd="0" destOrd="0" presId="urn:microsoft.com/office/officeart/2008/layout/LinedList"/>
    <dgm:cxn modelId="{2617ACF2-8A1A-4F59-82EE-14D44FF1DF0C}" type="presParOf" srcId="{E41FE35C-8A2A-4917-8FBA-E74C27B35AD1}" destId="{653C38DF-FAF1-48BC-8D9C-3080DD1FED7D}" srcOrd="1" destOrd="0" presId="urn:microsoft.com/office/officeart/2008/layout/LinedList"/>
    <dgm:cxn modelId="{D24CF354-32D2-44DE-9F9B-9DC8AD91ED04}" type="presParOf" srcId="{E23B2F56-5980-4C44-89F4-FACAE0366C0D}" destId="{EA7C7CBF-0D28-496F-94E6-34A139CF8EF7}" srcOrd="8" destOrd="0" presId="urn:microsoft.com/office/officeart/2008/layout/LinedList"/>
    <dgm:cxn modelId="{6B164FA9-BAA1-4B4C-8AD6-CD8E5E8183F7}" type="presParOf" srcId="{E23B2F56-5980-4C44-89F4-FACAE0366C0D}" destId="{5BFCC0EC-D25B-43F1-86E2-5C2BE59B435B}" srcOrd="9" destOrd="0" presId="urn:microsoft.com/office/officeart/2008/layout/LinedList"/>
    <dgm:cxn modelId="{A1E2AE0B-7AED-4864-B0DF-4EC46E94D46F}" type="presParOf" srcId="{5BFCC0EC-D25B-43F1-86E2-5C2BE59B435B}" destId="{680CAD05-F9FB-4CAC-9D97-3ADEA81F1DE1}" srcOrd="0" destOrd="0" presId="urn:microsoft.com/office/officeart/2008/layout/LinedList"/>
    <dgm:cxn modelId="{A074ED6D-1C47-4A56-B272-B4BF788E25B7}" type="presParOf" srcId="{5BFCC0EC-D25B-43F1-86E2-5C2BE59B435B}" destId="{F4CEE564-86AB-4644-B747-EF51E9B103D3}" srcOrd="1" destOrd="0" presId="urn:microsoft.com/office/officeart/2008/layout/LinedList"/>
    <dgm:cxn modelId="{9B945B36-F427-45D0-B95B-61977D3E1776}" type="presParOf" srcId="{E23B2F56-5980-4C44-89F4-FACAE0366C0D}" destId="{B64D8D9C-3A32-4BC9-B974-EDF9CAFFF517}" srcOrd="10" destOrd="0" presId="urn:microsoft.com/office/officeart/2008/layout/LinedList"/>
    <dgm:cxn modelId="{8E799724-0CE6-497D-9C79-0686B538B63F}" type="presParOf" srcId="{E23B2F56-5980-4C44-89F4-FACAE0366C0D}" destId="{55A43654-5B77-4AE4-9589-42629B6F58F6}" srcOrd="11" destOrd="0" presId="urn:microsoft.com/office/officeart/2008/layout/LinedList"/>
    <dgm:cxn modelId="{EC01CD16-E6AD-4E5B-A4EB-C14B555C4A90}" type="presParOf" srcId="{55A43654-5B77-4AE4-9589-42629B6F58F6}" destId="{600CBD7D-E0C1-4E7F-B5CA-82AE2CAEA5A1}" srcOrd="0" destOrd="0" presId="urn:microsoft.com/office/officeart/2008/layout/LinedList"/>
    <dgm:cxn modelId="{FF2DEE23-703F-4670-B7CE-8BE2AD3869A6}" type="presParOf" srcId="{55A43654-5B77-4AE4-9589-42629B6F58F6}" destId="{E4295C6F-8AA2-46C0-A7B6-4C5EE21ACFF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B5C6405-E5A5-4D59-A5E1-BCA3E9915719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7D8E00C1-C543-47E3-80B0-60953929D72F}">
      <dgm:prSet/>
      <dgm:spPr/>
      <dgm:t>
        <a:bodyPr/>
        <a:lstStyle/>
        <a:p>
          <a:pPr algn="l" rtl="0">
            <a:lnSpc>
              <a:spcPct val="90000"/>
            </a:lnSpc>
          </a:pPr>
          <a:r>
            <a:rPr lang="en-IE" sz="230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Guidance </a:t>
          </a:r>
          <a:r>
            <a:rPr lang="en-IE" sz="2300">
              <a:solidFill>
                <a:srgbClr val="FFFFFF"/>
              </a:solidFill>
              <a:latin typeface="Calibri Light" panose="020F0302020204030204"/>
              <a:ea typeface="+mn-ea"/>
              <a:cs typeface="+mn-cs"/>
            </a:rPr>
            <a:t>Classes – use of careersportal.ie &amp; REACH programme. CAT testing and feedback.</a:t>
          </a:r>
          <a:endParaRPr lang="en-US" sz="230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61B79E11-488D-4F97-96AA-F1082A8E3488}" type="parTrans" cxnId="{B19C24A6-58DA-490C-B2CE-B632EC539B80}">
      <dgm:prSet/>
      <dgm:spPr/>
      <dgm:t>
        <a:bodyPr/>
        <a:lstStyle/>
        <a:p>
          <a:endParaRPr lang="en-US"/>
        </a:p>
      </dgm:t>
    </dgm:pt>
    <dgm:pt modelId="{E3B72D6B-A3A9-4CA6-A2E4-91C77D3AD964}" type="sibTrans" cxnId="{B19C24A6-58DA-490C-B2CE-B632EC539B80}">
      <dgm:prSet/>
      <dgm:spPr/>
      <dgm:t>
        <a:bodyPr/>
        <a:lstStyle/>
        <a:p>
          <a:endParaRPr lang="en-US"/>
        </a:p>
      </dgm:t>
    </dgm:pt>
    <dgm:pt modelId="{FD6B3D87-7454-418B-B841-C7A9EF0D0417}">
      <dgm:prSet/>
      <dgm:spPr/>
      <dgm:t>
        <a:bodyPr/>
        <a:lstStyle/>
        <a:p>
          <a:pPr algn="l" rtl="0">
            <a:lnSpc>
              <a:spcPct val="90000"/>
            </a:lnSpc>
          </a:pPr>
          <a:r>
            <a:rPr lang="en-IE" sz="2300">
              <a:solidFill>
                <a:srgbClr val="FFFFFF"/>
              </a:solidFill>
              <a:latin typeface="Calibri Light" panose="020F0302020204030204"/>
              <a:ea typeface="+mn-ea"/>
              <a:cs typeface="+mn-cs"/>
            </a:rPr>
            <a:t>Teacher presentations to students – Wednesday 11th March '26</a:t>
          </a:r>
          <a:endParaRPr lang="en-IE" sz="230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4A8329DF-CBC3-4D38-A74E-0608A7ABF92B}" type="parTrans" cxnId="{EDE3E825-DE86-4563-ACA2-2461D948A066}">
      <dgm:prSet/>
      <dgm:spPr/>
      <dgm:t>
        <a:bodyPr/>
        <a:lstStyle/>
        <a:p>
          <a:endParaRPr lang="en-US"/>
        </a:p>
      </dgm:t>
    </dgm:pt>
    <dgm:pt modelId="{1DDACE24-1381-4E08-AA49-6C6606581BD3}" type="sibTrans" cxnId="{EDE3E825-DE86-4563-ACA2-2461D948A066}">
      <dgm:prSet/>
      <dgm:spPr/>
      <dgm:t>
        <a:bodyPr/>
        <a:lstStyle/>
        <a:p>
          <a:endParaRPr lang="en-US"/>
        </a:p>
      </dgm:t>
    </dgm:pt>
    <dgm:pt modelId="{34A8D42F-F30E-4FCF-B526-673BF6FF7482}">
      <dgm:prSet/>
      <dgm:spPr/>
      <dgm:t>
        <a:bodyPr/>
        <a:lstStyle/>
        <a:p>
          <a:pPr algn="l" rtl="0">
            <a:lnSpc>
              <a:spcPct val="90000"/>
            </a:lnSpc>
          </a:pPr>
          <a:r>
            <a:rPr lang="en-IE" sz="230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Subject Booklet </a:t>
          </a:r>
          <a:r>
            <a:rPr lang="en-IE" sz="2300">
              <a:solidFill>
                <a:srgbClr val="FFFFFF"/>
              </a:solidFill>
              <a:latin typeface="Calibri Light" panose="020F0302020204030204"/>
              <a:ea typeface="+mn-ea"/>
              <a:cs typeface="+mn-cs"/>
            </a:rPr>
            <a:t>(will be on</a:t>
          </a:r>
          <a:r>
            <a:rPr lang="en-IE" sz="230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website</a:t>
          </a:r>
          <a:r>
            <a:rPr lang="en-IE" sz="2300">
              <a:solidFill>
                <a:srgbClr val="FFFFFF"/>
              </a:solidFill>
              <a:latin typeface="Calibri Light" panose="020F0302020204030204"/>
              <a:ea typeface="+mn-ea"/>
              <a:cs typeface="+mn-cs"/>
            </a:rPr>
            <a:t>)</a:t>
          </a:r>
          <a:endParaRPr lang="en-US" sz="230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3724BC87-375A-46A9-8B2F-B3F6D40273BA}" type="parTrans" cxnId="{17D1083E-E74C-4B1B-89A4-598989BC1D76}">
      <dgm:prSet/>
      <dgm:spPr/>
      <dgm:t>
        <a:bodyPr/>
        <a:lstStyle/>
        <a:p>
          <a:endParaRPr lang="en-US"/>
        </a:p>
      </dgm:t>
    </dgm:pt>
    <dgm:pt modelId="{F74EE7D1-8A87-413B-A1BF-1F52400E2466}" type="sibTrans" cxnId="{17D1083E-E74C-4B1B-89A4-598989BC1D76}">
      <dgm:prSet/>
      <dgm:spPr/>
      <dgm:t>
        <a:bodyPr/>
        <a:lstStyle/>
        <a:p>
          <a:endParaRPr lang="en-US"/>
        </a:p>
      </dgm:t>
    </dgm:pt>
    <dgm:pt modelId="{43DA57FA-38DE-4BC6-A8EA-63493611C4D4}">
      <dgm:prSet/>
      <dgm:spPr/>
      <dgm:t>
        <a:bodyPr/>
        <a:lstStyle/>
        <a:p>
          <a:pPr algn="l" rtl="0">
            <a:lnSpc>
              <a:spcPct val="90000"/>
            </a:lnSpc>
          </a:pPr>
          <a:r>
            <a:rPr lang="en-IE" sz="230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Information Evening for Parents</a:t>
          </a:r>
          <a:r>
            <a:rPr lang="en-IE" sz="2300">
              <a:solidFill>
                <a:srgbClr val="FFFFFF"/>
              </a:solidFill>
              <a:latin typeface="Calibri Light" panose="020F0302020204030204"/>
              <a:ea typeface="+mn-ea"/>
              <a:cs typeface="+mn-cs"/>
            </a:rPr>
            <a:t>/Guardians &amp; Students (PowerPoint will be on website)</a:t>
          </a:r>
          <a:endParaRPr lang="en-US" sz="230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8B575AD7-C22A-4AA8-A55F-6BD402D84650}" type="parTrans" cxnId="{1CDF686D-399A-43B5-BB2A-C5AE5C3AF871}">
      <dgm:prSet/>
      <dgm:spPr/>
      <dgm:t>
        <a:bodyPr/>
        <a:lstStyle/>
        <a:p>
          <a:endParaRPr lang="en-US"/>
        </a:p>
      </dgm:t>
    </dgm:pt>
    <dgm:pt modelId="{7B87C557-8592-414C-96FB-61532750321F}" type="sibTrans" cxnId="{1CDF686D-399A-43B5-BB2A-C5AE5C3AF871}">
      <dgm:prSet/>
      <dgm:spPr/>
      <dgm:t>
        <a:bodyPr/>
        <a:lstStyle/>
        <a:p>
          <a:endParaRPr lang="en-US"/>
        </a:p>
      </dgm:t>
    </dgm:pt>
    <dgm:pt modelId="{6E39C08E-F649-4C9D-9272-B93968DD81C4}">
      <dgm:prSet/>
      <dgm:spPr/>
      <dgm:t>
        <a:bodyPr/>
        <a:lstStyle/>
        <a:p>
          <a:pPr algn="l" rtl="0">
            <a:lnSpc>
              <a:spcPct val="90000"/>
            </a:lnSpc>
          </a:pPr>
          <a:r>
            <a:rPr lang="en-IE" sz="230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Completion of </a:t>
          </a:r>
          <a:r>
            <a:rPr lang="en-IE" sz="2300">
              <a:solidFill>
                <a:srgbClr val="FFFFFF"/>
              </a:solidFill>
              <a:latin typeface="Calibri Light" panose="020F0302020204030204"/>
              <a:ea typeface="+mn-ea"/>
              <a:cs typeface="+mn-cs"/>
            </a:rPr>
            <a:t>Online Option</a:t>
          </a:r>
          <a:r>
            <a:rPr lang="en-IE" sz="23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IE" sz="2300">
              <a:solidFill>
                <a:srgbClr val="FFFFFF"/>
              </a:solidFill>
              <a:latin typeface="Calibri Light" panose="020F0302020204030204"/>
              <a:ea typeface="+mn-ea"/>
              <a:cs typeface="+mn-cs"/>
            </a:rPr>
            <a:t>Process</a:t>
          </a:r>
          <a:endParaRPr lang="en-US" sz="230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gm:t>
    </dgm:pt>
    <dgm:pt modelId="{8F401187-1B29-449D-B0C2-B2784F795078}" type="parTrans" cxnId="{C2A1A3C8-DEEA-47E6-9E39-A95A05B98C24}">
      <dgm:prSet/>
      <dgm:spPr/>
      <dgm:t>
        <a:bodyPr/>
        <a:lstStyle/>
        <a:p>
          <a:endParaRPr lang="en-US"/>
        </a:p>
      </dgm:t>
    </dgm:pt>
    <dgm:pt modelId="{70EDE323-F8ED-44F0-8274-3DCAAC83F0CB}" type="sibTrans" cxnId="{C2A1A3C8-DEEA-47E6-9E39-A95A05B98C24}">
      <dgm:prSet/>
      <dgm:spPr/>
      <dgm:t>
        <a:bodyPr/>
        <a:lstStyle/>
        <a:p>
          <a:endParaRPr lang="en-US"/>
        </a:p>
      </dgm:t>
    </dgm:pt>
    <dgm:pt modelId="{2341BB7B-6D37-4ABA-9913-054A40138B98}" type="pres">
      <dgm:prSet presAssocID="{BB5C6405-E5A5-4D59-A5E1-BCA3E9915719}" presName="linear" presStyleCnt="0">
        <dgm:presLayoutVars>
          <dgm:animLvl val="lvl"/>
          <dgm:resizeHandles val="exact"/>
        </dgm:presLayoutVars>
      </dgm:prSet>
      <dgm:spPr/>
    </dgm:pt>
    <dgm:pt modelId="{ABDAC8A6-4D83-4989-B481-24846AEDF9DA}" type="pres">
      <dgm:prSet presAssocID="{7D8E00C1-C543-47E3-80B0-60953929D72F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A65FD2F4-CF8F-4416-AA19-2DFD9BD74823}" type="pres">
      <dgm:prSet presAssocID="{E3B72D6B-A3A9-4CA6-A2E4-91C77D3AD964}" presName="spacer" presStyleCnt="0"/>
      <dgm:spPr/>
    </dgm:pt>
    <dgm:pt modelId="{5B2F4797-3BEF-42D8-916E-16C3943EFEC0}" type="pres">
      <dgm:prSet presAssocID="{FD6B3D87-7454-418B-B841-C7A9EF0D041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28FB900-D396-45B3-B11E-EF0AA534542D}" type="pres">
      <dgm:prSet presAssocID="{1DDACE24-1381-4E08-AA49-6C6606581BD3}" presName="spacer" presStyleCnt="0"/>
      <dgm:spPr/>
    </dgm:pt>
    <dgm:pt modelId="{FC6BBAAE-ABFA-4F24-B1EB-9C89ADCADECB}" type="pres">
      <dgm:prSet presAssocID="{34A8D42F-F30E-4FCF-B526-673BF6FF7482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BC6490CF-6E74-4BFF-BEEC-3ACA4491759B}" type="pres">
      <dgm:prSet presAssocID="{F74EE7D1-8A87-413B-A1BF-1F52400E2466}" presName="spacer" presStyleCnt="0"/>
      <dgm:spPr/>
    </dgm:pt>
    <dgm:pt modelId="{246E0550-0943-45BA-8959-69C16849EC66}" type="pres">
      <dgm:prSet presAssocID="{43DA57FA-38DE-4BC6-A8EA-63493611C4D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F1EB1593-C2C8-4288-93F7-4170122C359B}" type="pres">
      <dgm:prSet presAssocID="{7B87C557-8592-414C-96FB-61532750321F}" presName="spacer" presStyleCnt="0"/>
      <dgm:spPr/>
    </dgm:pt>
    <dgm:pt modelId="{97B29EBE-ABE6-4466-BCFD-13160D62EF8C}" type="pres">
      <dgm:prSet presAssocID="{6E39C08E-F649-4C9D-9272-B93968DD81C4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DE3E825-DE86-4563-ACA2-2461D948A066}" srcId="{BB5C6405-E5A5-4D59-A5E1-BCA3E9915719}" destId="{FD6B3D87-7454-418B-B841-C7A9EF0D0417}" srcOrd="1" destOrd="0" parTransId="{4A8329DF-CBC3-4D38-A74E-0608A7ABF92B}" sibTransId="{1DDACE24-1381-4E08-AA49-6C6606581BD3}"/>
    <dgm:cxn modelId="{96471631-F802-4CD4-8C4D-132372A82264}" type="presOf" srcId="{FD6B3D87-7454-418B-B841-C7A9EF0D0417}" destId="{5B2F4797-3BEF-42D8-916E-16C3943EFEC0}" srcOrd="0" destOrd="0" presId="urn:microsoft.com/office/officeart/2005/8/layout/vList2"/>
    <dgm:cxn modelId="{8EEDA133-5252-4F53-A3BC-5E02D46C9D22}" type="presOf" srcId="{6E39C08E-F649-4C9D-9272-B93968DD81C4}" destId="{97B29EBE-ABE6-4466-BCFD-13160D62EF8C}" srcOrd="0" destOrd="0" presId="urn:microsoft.com/office/officeart/2005/8/layout/vList2"/>
    <dgm:cxn modelId="{17D1083E-E74C-4B1B-89A4-598989BC1D76}" srcId="{BB5C6405-E5A5-4D59-A5E1-BCA3E9915719}" destId="{34A8D42F-F30E-4FCF-B526-673BF6FF7482}" srcOrd="2" destOrd="0" parTransId="{3724BC87-375A-46A9-8B2F-B3F6D40273BA}" sibTransId="{F74EE7D1-8A87-413B-A1BF-1F52400E2466}"/>
    <dgm:cxn modelId="{1CDF686D-399A-43B5-BB2A-C5AE5C3AF871}" srcId="{BB5C6405-E5A5-4D59-A5E1-BCA3E9915719}" destId="{43DA57FA-38DE-4BC6-A8EA-63493611C4D4}" srcOrd="3" destOrd="0" parTransId="{8B575AD7-C22A-4AA8-A55F-6BD402D84650}" sibTransId="{7B87C557-8592-414C-96FB-61532750321F}"/>
    <dgm:cxn modelId="{63C42075-9A89-4915-B169-EB4801CE2314}" type="presOf" srcId="{7D8E00C1-C543-47E3-80B0-60953929D72F}" destId="{ABDAC8A6-4D83-4989-B481-24846AEDF9DA}" srcOrd="0" destOrd="0" presId="urn:microsoft.com/office/officeart/2005/8/layout/vList2"/>
    <dgm:cxn modelId="{B19C24A6-58DA-490C-B2CE-B632EC539B80}" srcId="{BB5C6405-E5A5-4D59-A5E1-BCA3E9915719}" destId="{7D8E00C1-C543-47E3-80B0-60953929D72F}" srcOrd="0" destOrd="0" parTransId="{61B79E11-488D-4F97-96AA-F1082A8E3488}" sibTransId="{E3B72D6B-A3A9-4CA6-A2E4-91C77D3AD964}"/>
    <dgm:cxn modelId="{1BA32EC2-29AF-4946-A3BD-16179ABB465D}" type="presOf" srcId="{43DA57FA-38DE-4BC6-A8EA-63493611C4D4}" destId="{246E0550-0943-45BA-8959-69C16849EC66}" srcOrd="0" destOrd="0" presId="urn:microsoft.com/office/officeart/2005/8/layout/vList2"/>
    <dgm:cxn modelId="{C2A1A3C8-DEEA-47E6-9E39-A95A05B98C24}" srcId="{BB5C6405-E5A5-4D59-A5E1-BCA3E9915719}" destId="{6E39C08E-F649-4C9D-9272-B93968DD81C4}" srcOrd="4" destOrd="0" parTransId="{8F401187-1B29-449D-B0C2-B2784F795078}" sibTransId="{70EDE323-F8ED-44F0-8274-3DCAAC83F0CB}"/>
    <dgm:cxn modelId="{6C92A5C8-0164-4420-A6CB-BB50C1174D54}" type="presOf" srcId="{BB5C6405-E5A5-4D59-A5E1-BCA3E9915719}" destId="{2341BB7B-6D37-4ABA-9913-054A40138B98}" srcOrd="0" destOrd="0" presId="urn:microsoft.com/office/officeart/2005/8/layout/vList2"/>
    <dgm:cxn modelId="{D81141D9-5881-4DED-BC96-12D4B30572F1}" type="presOf" srcId="{34A8D42F-F30E-4FCF-B526-673BF6FF7482}" destId="{FC6BBAAE-ABFA-4F24-B1EB-9C89ADCADECB}" srcOrd="0" destOrd="0" presId="urn:microsoft.com/office/officeart/2005/8/layout/vList2"/>
    <dgm:cxn modelId="{16C4D6F8-D65E-41C4-A38E-7ACD49A27F39}" type="presParOf" srcId="{2341BB7B-6D37-4ABA-9913-054A40138B98}" destId="{ABDAC8A6-4D83-4989-B481-24846AEDF9DA}" srcOrd="0" destOrd="0" presId="urn:microsoft.com/office/officeart/2005/8/layout/vList2"/>
    <dgm:cxn modelId="{395AFB4E-9A5B-43DE-9AA5-B722585EFEB0}" type="presParOf" srcId="{2341BB7B-6D37-4ABA-9913-054A40138B98}" destId="{A65FD2F4-CF8F-4416-AA19-2DFD9BD74823}" srcOrd="1" destOrd="0" presId="urn:microsoft.com/office/officeart/2005/8/layout/vList2"/>
    <dgm:cxn modelId="{7B9D2720-2D54-42EB-A6B1-877CB84CD8F8}" type="presParOf" srcId="{2341BB7B-6D37-4ABA-9913-054A40138B98}" destId="{5B2F4797-3BEF-42D8-916E-16C3943EFEC0}" srcOrd="2" destOrd="0" presId="urn:microsoft.com/office/officeart/2005/8/layout/vList2"/>
    <dgm:cxn modelId="{737F34FA-0F83-4A21-9CCD-29CC2773810D}" type="presParOf" srcId="{2341BB7B-6D37-4ABA-9913-054A40138B98}" destId="{B28FB900-D396-45B3-B11E-EF0AA534542D}" srcOrd="3" destOrd="0" presId="urn:microsoft.com/office/officeart/2005/8/layout/vList2"/>
    <dgm:cxn modelId="{A1EC4047-3A9C-4012-A0FF-D357DBCE0B08}" type="presParOf" srcId="{2341BB7B-6D37-4ABA-9913-054A40138B98}" destId="{FC6BBAAE-ABFA-4F24-B1EB-9C89ADCADECB}" srcOrd="4" destOrd="0" presId="urn:microsoft.com/office/officeart/2005/8/layout/vList2"/>
    <dgm:cxn modelId="{00329F25-32DC-4E65-8FFC-F5B5A8EAB65A}" type="presParOf" srcId="{2341BB7B-6D37-4ABA-9913-054A40138B98}" destId="{BC6490CF-6E74-4BFF-BEEC-3ACA4491759B}" srcOrd="5" destOrd="0" presId="urn:microsoft.com/office/officeart/2005/8/layout/vList2"/>
    <dgm:cxn modelId="{A2CF2808-7789-47A6-BCBF-0982C8EFAABC}" type="presParOf" srcId="{2341BB7B-6D37-4ABA-9913-054A40138B98}" destId="{246E0550-0943-45BA-8959-69C16849EC66}" srcOrd="6" destOrd="0" presId="urn:microsoft.com/office/officeart/2005/8/layout/vList2"/>
    <dgm:cxn modelId="{9B5A5F36-B5DA-464F-9F30-9833688C79CF}" type="presParOf" srcId="{2341BB7B-6D37-4ABA-9913-054A40138B98}" destId="{F1EB1593-C2C8-4288-93F7-4170122C359B}" srcOrd="7" destOrd="0" presId="urn:microsoft.com/office/officeart/2005/8/layout/vList2"/>
    <dgm:cxn modelId="{ECDEC516-44AC-44D2-9174-D75FAEB2B570}" type="presParOf" srcId="{2341BB7B-6D37-4ABA-9913-054A40138B98}" destId="{97B29EBE-ABE6-4466-BCFD-13160D62EF8C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34D5EE7-1AE8-4833-8F9E-88B0EA005AD2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8139CE5-3822-4594-AD63-23E976D45C02}">
      <dgm:prSet/>
      <dgm:spPr/>
      <dgm:t>
        <a:bodyPr/>
        <a:lstStyle/>
        <a:p>
          <a:pPr rtl="0"/>
          <a:r>
            <a:rPr lang="en-IE" b="1"/>
            <a:t>Level 8 Degrees</a:t>
          </a:r>
          <a:r>
            <a:rPr lang="en-IE" b="1">
              <a:latin typeface="Calibri Light" panose="020F0302020204030204"/>
            </a:rPr>
            <a:t> – UCD, Maynooth University, UCC, NUIG, RCSI, NCAD</a:t>
          </a:r>
          <a:endParaRPr lang="en-US" b="1"/>
        </a:p>
      </dgm:t>
    </dgm:pt>
    <dgm:pt modelId="{CA98D158-2B17-4568-B0BC-6B81542F086F}" type="parTrans" cxnId="{2A3E8F72-FDA3-419B-8D31-D56547FF7793}">
      <dgm:prSet/>
      <dgm:spPr/>
      <dgm:t>
        <a:bodyPr/>
        <a:lstStyle/>
        <a:p>
          <a:endParaRPr lang="en-US"/>
        </a:p>
      </dgm:t>
    </dgm:pt>
    <dgm:pt modelId="{198B7316-56BB-44C4-9D7D-601071480862}" type="sibTrans" cxnId="{2A3E8F72-FDA3-419B-8D31-D56547FF7793}">
      <dgm:prSet/>
      <dgm:spPr/>
      <dgm:t>
        <a:bodyPr/>
        <a:lstStyle/>
        <a:p>
          <a:endParaRPr lang="en-US"/>
        </a:p>
      </dgm:t>
    </dgm:pt>
    <dgm:pt modelId="{F3AC78A0-8955-4405-A908-B3D33278221B}">
      <dgm:prSet/>
      <dgm:spPr/>
      <dgm:t>
        <a:bodyPr/>
        <a:lstStyle/>
        <a:p>
          <a:pPr rtl="0"/>
          <a:r>
            <a:rPr lang="en-IE">
              <a:latin typeface="Calibri Light" panose="020F0302020204030204"/>
            </a:rPr>
            <a:t>2</a:t>
          </a:r>
          <a:r>
            <a:rPr lang="en-IE"/>
            <a:t> </a:t>
          </a:r>
          <a:r>
            <a:rPr lang="en-IE">
              <a:latin typeface="Calibri Light" panose="020F0302020204030204"/>
            </a:rPr>
            <a:t>H5</a:t>
          </a:r>
          <a:r>
            <a:rPr lang="en-IE"/>
            <a:t> and 4 </a:t>
          </a:r>
          <a:r>
            <a:rPr lang="en-IE">
              <a:latin typeface="Calibri Light" panose="020F0302020204030204"/>
            </a:rPr>
            <a:t>O6</a:t>
          </a:r>
          <a:r>
            <a:rPr lang="en-IE"/>
            <a:t>/H7</a:t>
          </a:r>
          <a:r>
            <a:rPr lang="en-IE">
              <a:latin typeface="Calibri Light" panose="020F0302020204030204"/>
            </a:rPr>
            <a:t> (</a:t>
          </a:r>
          <a:r>
            <a:rPr lang="en-IE"/>
            <a:t>to include following subjects: Irish, English, Maths</a:t>
          </a:r>
          <a:r>
            <a:rPr lang="en-IE">
              <a:latin typeface="Calibri Light" panose="020F0302020204030204"/>
            </a:rPr>
            <a:t>*. </a:t>
          </a:r>
          <a:r>
            <a:rPr lang="en-IE"/>
            <a:t> </a:t>
          </a:r>
          <a:endParaRPr lang="en-IE">
            <a:latin typeface="Calibri Light" panose="020F0302020204030204"/>
          </a:endParaRPr>
        </a:p>
      </dgm:t>
    </dgm:pt>
    <dgm:pt modelId="{63E1CADC-00E2-42B2-A09E-5FA2ABDC3AE8}" type="parTrans" cxnId="{FD748693-8A5D-4ADD-AE8D-C3F23B137AD6}">
      <dgm:prSet/>
      <dgm:spPr/>
      <dgm:t>
        <a:bodyPr/>
        <a:lstStyle/>
        <a:p>
          <a:endParaRPr lang="en-US"/>
        </a:p>
      </dgm:t>
    </dgm:pt>
    <dgm:pt modelId="{09141742-F298-4B40-AF41-B866F69E7E70}" type="sibTrans" cxnId="{FD748693-8A5D-4ADD-AE8D-C3F23B137AD6}">
      <dgm:prSet/>
      <dgm:spPr/>
      <dgm:t>
        <a:bodyPr/>
        <a:lstStyle/>
        <a:p>
          <a:endParaRPr lang="en-US"/>
        </a:p>
      </dgm:t>
    </dgm:pt>
    <dgm:pt modelId="{A335B9C2-FC4D-4F43-A0B1-7913C21F4FFF}">
      <dgm:prSet phldr="0"/>
      <dgm:spPr/>
      <dgm:t>
        <a:bodyPr/>
        <a:lstStyle/>
        <a:p>
          <a:pPr rtl="0"/>
          <a:r>
            <a:rPr lang="en-IE">
              <a:latin typeface="Calibri Light" panose="020F0302020204030204"/>
            </a:rPr>
            <a:t>6 subjects</a:t>
          </a:r>
          <a:endParaRPr lang="en-IE"/>
        </a:p>
      </dgm:t>
    </dgm:pt>
    <dgm:pt modelId="{9CA855D6-7AEC-47E9-BCBF-EC8A173B5143}" type="parTrans" cxnId="{FE2C21FE-6EF9-48B6-8593-BCB488703831}">
      <dgm:prSet/>
      <dgm:spPr/>
      <dgm:t>
        <a:bodyPr/>
        <a:lstStyle/>
        <a:p>
          <a:endParaRPr lang="en-US"/>
        </a:p>
      </dgm:t>
    </dgm:pt>
    <dgm:pt modelId="{2C079845-C1F2-4222-8DE5-3DC1A074B762}" type="sibTrans" cxnId="{FE2C21FE-6EF9-48B6-8593-BCB488703831}">
      <dgm:prSet/>
      <dgm:spPr/>
      <dgm:t>
        <a:bodyPr/>
        <a:lstStyle/>
        <a:p>
          <a:endParaRPr lang="en-US"/>
        </a:p>
      </dgm:t>
    </dgm:pt>
    <dgm:pt modelId="{23719BCB-F205-4B78-8C08-54767EBF5CE5}">
      <dgm:prSet phldr="0"/>
      <dgm:spPr/>
      <dgm:t>
        <a:bodyPr/>
        <a:lstStyle/>
        <a:p>
          <a:pPr rtl="0"/>
          <a:r>
            <a:rPr lang="en-IE">
              <a:latin typeface="Calibri Light" panose="020F0302020204030204"/>
            </a:rPr>
            <a:t>Generally.....</a:t>
          </a:r>
          <a:endParaRPr lang="en-US">
            <a:latin typeface="Calibri Light" panose="020F0302020204030204"/>
          </a:endParaRPr>
        </a:p>
      </dgm:t>
    </dgm:pt>
    <dgm:pt modelId="{817566F3-1226-4B79-9CB5-5ED061194E9E}" type="parTrans" cxnId="{23374336-F1B7-4DBB-9193-C7A785806777}">
      <dgm:prSet/>
      <dgm:spPr/>
    </dgm:pt>
    <dgm:pt modelId="{E56D6E33-351D-40E4-9C52-73A5C5335A21}" type="sibTrans" cxnId="{23374336-F1B7-4DBB-9193-C7A785806777}">
      <dgm:prSet/>
      <dgm:spPr/>
    </dgm:pt>
    <dgm:pt modelId="{21675564-98F2-4010-B31B-490B5EC3AFC5}">
      <dgm:prSet phldr="0"/>
      <dgm:spPr/>
      <dgm:t>
        <a:bodyPr/>
        <a:lstStyle/>
        <a:p>
          <a:pPr rtl="0"/>
          <a:r>
            <a:rPr lang="en-IE">
              <a:latin typeface="Calibri Light" panose="020F0302020204030204"/>
            </a:rPr>
            <a:t>Please research</a:t>
          </a:r>
        </a:p>
      </dgm:t>
    </dgm:pt>
    <dgm:pt modelId="{053E1579-650A-4C41-8515-A758FEA3BF07}" type="parTrans" cxnId="{E2B0E73D-6F38-4F30-A471-111CB3E78583}">
      <dgm:prSet/>
      <dgm:spPr/>
    </dgm:pt>
    <dgm:pt modelId="{8BA40140-D3F3-4BED-89F0-CE8FA486237F}" type="sibTrans" cxnId="{E2B0E73D-6F38-4F30-A471-111CB3E78583}">
      <dgm:prSet/>
      <dgm:spPr/>
    </dgm:pt>
    <dgm:pt modelId="{3D6D2250-E287-4AC6-B8AF-3AC0FDF7DD13}">
      <dgm:prSet phldr="0"/>
      <dgm:spPr/>
      <dgm:t>
        <a:bodyPr/>
        <a:lstStyle/>
        <a:p>
          <a:pPr rtl="0"/>
          <a:r>
            <a:rPr lang="en-IE">
              <a:latin typeface="Calibri Light" panose="020F0302020204030204"/>
            </a:rPr>
            <a:t>3rd language required for NUI for certain courses, (exemptions can be granted from Irish and/or language if requirements are met)</a:t>
          </a:r>
          <a:endParaRPr lang="en-GB"/>
        </a:p>
      </dgm:t>
    </dgm:pt>
    <dgm:pt modelId="{9677E3BC-7A4D-4F9A-BA88-1143166B0CB6}" type="parTrans" cxnId="{B89F3052-7C09-42A8-B90B-861A1E087886}">
      <dgm:prSet/>
      <dgm:spPr/>
    </dgm:pt>
    <dgm:pt modelId="{89F5474F-F127-451A-A34D-7711239DCE00}" type="sibTrans" cxnId="{B89F3052-7C09-42A8-B90B-861A1E087886}">
      <dgm:prSet/>
      <dgm:spPr/>
    </dgm:pt>
    <dgm:pt modelId="{0FD2E9DA-14B4-45FE-8CF3-904A00CA3B7C}" type="pres">
      <dgm:prSet presAssocID="{E34D5EE7-1AE8-4833-8F9E-88B0EA005AD2}" presName="linear" presStyleCnt="0">
        <dgm:presLayoutVars>
          <dgm:animLvl val="lvl"/>
          <dgm:resizeHandles val="exact"/>
        </dgm:presLayoutVars>
      </dgm:prSet>
      <dgm:spPr/>
    </dgm:pt>
    <dgm:pt modelId="{F9AD8443-AF57-4F73-974F-CB7360293F55}" type="pres">
      <dgm:prSet presAssocID="{88139CE5-3822-4594-AD63-23E976D45C02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6F7BEAEC-D250-46A2-8818-BF596AC65D93}" type="pres">
      <dgm:prSet presAssocID="{88139CE5-3822-4594-AD63-23E976D45C02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CC4C511B-DA5A-45F5-A009-E24549543970}" type="presOf" srcId="{3D6D2250-E287-4AC6-B8AF-3AC0FDF7DD13}" destId="{6F7BEAEC-D250-46A2-8818-BF596AC65D93}" srcOrd="0" destOrd="2" presId="urn:microsoft.com/office/officeart/2005/8/layout/vList2"/>
    <dgm:cxn modelId="{063ADB1E-D816-458E-8463-0EF9D74F9B39}" type="presOf" srcId="{21675564-98F2-4010-B31B-490B5EC3AFC5}" destId="{6F7BEAEC-D250-46A2-8818-BF596AC65D93}" srcOrd="0" destOrd="4" presId="urn:microsoft.com/office/officeart/2005/8/layout/vList2"/>
    <dgm:cxn modelId="{23374336-F1B7-4DBB-9193-C7A785806777}" srcId="{88139CE5-3822-4594-AD63-23E976D45C02}" destId="{23719BCB-F205-4B78-8C08-54767EBF5CE5}" srcOrd="0" destOrd="0" parTransId="{817566F3-1226-4B79-9CB5-5ED061194E9E}" sibTransId="{E56D6E33-351D-40E4-9C52-73A5C5335A21}"/>
    <dgm:cxn modelId="{E2B0E73D-6F38-4F30-A471-111CB3E78583}" srcId="{88139CE5-3822-4594-AD63-23E976D45C02}" destId="{21675564-98F2-4010-B31B-490B5EC3AFC5}" srcOrd="4" destOrd="0" parTransId="{053E1579-650A-4C41-8515-A758FEA3BF07}" sibTransId="{8BA40140-D3F3-4BED-89F0-CE8FA486237F}"/>
    <dgm:cxn modelId="{7062AB60-D1D8-4DCB-A5DF-428E3FD0EE6A}" type="presOf" srcId="{E34D5EE7-1AE8-4833-8F9E-88B0EA005AD2}" destId="{0FD2E9DA-14B4-45FE-8CF3-904A00CA3B7C}" srcOrd="0" destOrd="0" presId="urn:microsoft.com/office/officeart/2005/8/layout/vList2"/>
    <dgm:cxn modelId="{B89F3052-7C09-42A8-B90B-861A1E087886}" srcId="{88139CE5-3822-4594-AD63-23E976D45C02}" destId="{3D6D2250-E287-4AC6-B8AF-3AC0FDF7DD13}" srcOrd="2" destOrd="0" parTransId="{9677E3BC-7A4D-4F9A-BA88-1143166B0CB6}" sibTransId="{89F5474F-F127-451A-A34D-7711239DCE00}"/>
    <dgm:cxn modelId="{2A3E8F72-FDA3-419B-8D31-D56547FF7793}" srcId="{E34D5EE7-1AE8-4833-8F9E-88B0EA005AD2}" destId="{88139CE5-3822-4594-AD63-23E976D45C02}" srcOrd="0" destOrd="0" parTransId="{CA98D158-2B17-4568-B0BC-6B81542F086F}" sibTransId="{198B7316-56BB-44C4-9D7D-601071480862}"/>
    <dgm:cxn modelId="{2D7AF384-34A8-4504-9AD2-C3DF4A1526B5}" type="presOf" srcId="{23719BCB-F205-4B78-8C08-54767EBF5CE5}" destId="{6F7BEAEC-D250-46A2-8818-BF596AC65D93}" srcOrd="0" destOrd="0" presId="urn:microsoft.com/office/officeart/2005/8/layout/vList2"/>
    <dgm:cxn modelId="{68958190-4504-4FD6-B7B9-5CBABEDC000C}" type="presOf" srcId="{88139CE5-3822-4594-AD63-23E976D45C02}" destId="{F9AD8443-AF57-4F73-974F-CB7360293F55}" srcOrd="0" destOrd="0" presId="urn:microsoft.com/office/officeart/2005/8/layout/vList2"/>
    <dgm:cxn modelId="{FD748693-8A5D-4ADD-AE8D-C3F23B137AD6}" srcId="{88139CE5-3822-4594-AD63-23E976D45C02}" destId="{F3AC78A0-8955-4405-A908-B3D33278221B}" srcOrd="1" destOrd="0" parTransId="{63E1CADC-00E2-42B2-A09E-5FA2ABDC3AE8}" sibTransId="{09141742-F298-4B40-AF41-B866F69E7E70}"/>
    <dgm:cxn modelId="{B545C4AA-5403-42D9-9C94-4425E98F1AB3}" type="presOf" srcId="{F3AC78A0-8955-4405-A908-B3D33278221B}" destId="{6F7BEAEC-D250-46A2-8818-BF596AC65D93}" srcOrd="0" destOrd="1" presId="urn:microsoft.com/office/officeart/2005/8/layout/vList2"/>
    <dgm:cxn modelId="{D132BEBB-6E49-4C06-9231-DCF3CA8BB271}" type="presOf" srcId="{A335B9C2-FC4D-4F43-A0B1-7913C21F4FFF}" destId="{6F7BEAEC-D250-46A2-8818-BF596AC65D93}" srcOrd="0" destOrd="3" presId="urn:microsoft.com/office/officeart/2005/8/layout/vList2"/>
    <dgm:cxn modelId="{FE2C21FE-6EF9-48B6-8593-BCB488703831}" srcId="{88139CE5-3822-4594-AD63-23E976D45C02}" destId="{A335B9C2-FC4D-4F43-A0B1-7913C21F4FFF}" srcOrd="3" destOrd="0" parTransId="{9CA855D6-7AEC-47E9-BCBF-EC8A173B5143}" sibTransId="{2C079845-C1F2-4222-8DE5-3DC1A074B762}"/>
    <dgm:cxn modelId="{722C6264-9068-4FF3-852A-28BCC3ABCA1C}" type="presParOf" srcId="{0FD2E9DA-14B4-45FE-8CF3-904A00CA3B7C}" destId="{F9AD8443-AF57-4F73-974F-CB7360293F55}" srcOrd="0" destOrd="0" presId="urn:microsoft.com/office/officeart/2005/8/layout/vList2"/>
    <dgm:cxn modelId="{B554C6B3-64FD-4196-B08F-81FE85D3F74A}" type="presParOf" srcId="{0FD2E9DA-14B4-45FE-8CF3-904A00CA3B7C}" destId="{6F7BEAEC-D250-46A2-8818-BF596AC65D9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34D5EE7-1AE8-4833-8F9E-88B0EA005AD2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8139CE5-3822-4594-AD63-23E976D45C02}">
      <dgm:prSet/>
      <dgm:spPr/>
      <dgm:t>
        <a:bodyPr/>
        <a:lstStyle/>
        <a:p>
          <a:pPr rtl="0"/>
          <a:r>
            <a:rPr lang="en-IE" b="1"/>
            <a:t>Level 8 Degrees</a:t>
          </a:r>
          <a:r>
            <a:rPr lang="en-IE" b="1">
              <a:latin typeface="Calibri Light" panose="020F0302020204030204"/>
            </a:rPr>
            <a:t> TCD, DCU, TU Dublin +...</a:t>
          </a:r>
          <a:endParaRPr lang="en-US" b="1"/>
        </a:p>
      </dgm:t>
    </dgm:pt>
    <dgm:pt modelId="{CA98D158-2B17-4568-B0BC-6B81542F086F}" type="parTrans" cxnId="{2A3E8F72-FDA3-419B-8D31-D56547FF7793}">
      <dgm:prSet/>
      <dgm:spPr/>
      <dgm:t>
        <a:bodyPr/>
        <a:lstStyle/>
        <a:p>
          <a:endParaRPr lang="en-US"/>
        </a:p>
      </dgm:t>
    </dgm:pt>
    <dgm:pt modelId="{198B7316-56BB-44C4-9D7D-601071480862}" type="sibTrans" cxnId="{2A3E8F72-FDA3-419B-8D31-D56547FF7793}">
      <dgm:prSet/>
      <dgm:spPr/>
      <dgm:t>
        <a:bodyPr/>
        <a:lstStyle/>
        <a:p>
          <a:endParaRPr lang="en-US"/>
        </a:p>
      </dgm:t>
    </dgm:pt>
    <dgm:pt modelId="{F3AC78A0-8955-4405-A908-B3D33278221B}">
      <dgm:prSet/>
      <dgm:spPr/>
      <dgm:t>
        <a:bodyPr/>
        <a:lstStyle/>
        <a:p>
          <a:pPr rtl="0"/>
          <a:r>
            <a:rPr lang="en-IE">
              <a:latin typeface="Calibri Light" panose="020F0302020204030204"/>
            </a:rPr>
            <a:t>2</a:t>
          </a:r>
          <a:r>
            <a:rPr lang="en-IE"/>
            <a:t> </a:t>
          </a:r>
          <a:r>
            <a:rPr lang="en-IE">
              <a:latin typeface="Calibri Light" panose="020F0302020204030204"/>
            </a:rPr>
            <a:t>H5</a:t>
          </a:r>
          <a:r>
            <a:rPr lang="en-IE"/>
            <a:t> and 4 </a:t>
          </a:r>
          <a:r>
            <a:rPr lang="en-IE">
              <a:latin typeface="Calibri Light" panose="020F0302020204030204"/>
            </a:rPr>
            <a:t>O6</a:t>
          </a:r>
          <a:r>
            <a:rPr lang="en-IE"/>
            <a:t>/H7</a:t>
          </a:r>
          <a:r>
            <a:rPr lang="en-IE">
              <a:latin typeface="Calibri Light" panose="020F0302020204030204"/>
            </a:rPr>
            <a:t> (sometimes 3H5 &amp; 3 06)</a:t>
          </a:r>
          <a:r>
            <a:rPr lang="en-IE"/>
            <a:t> to include following subjects: </a:t>
          </a:r>
          <a:r>
            <a:rPr lang="en-IE">
              <a:latin typeface="Calibri Light" panose="020F0302020204030204"/>
            </a:rPr>
            <a:t>Irish/English</a:t>
          </a:r>
          <a:r>
            <a:rPr lang="en-IE"/>
            <a:t>, Maths</a:t>
          </a:r>
          <a:r>
            <a:rPr lang="en-IE">
              <a:latin typeface="Calibri Light" panose="020F0302020204030204"/>
            </a:rPr>
            <a:t>. </a:t>
          </a:r>
        </a:p>
      </dgm:t>
    </dgm:pt>
    <dgm:pt modelId="{63E1CADC-00E2-42B2-A09E-5FA2ABDC3AE8}" type="parTrans" cxnId="{FD748693-8A5D-4ADD-AE8D-C3F23B137AD6}">
      <dgm:prSet/>
      <dgm:spPr/>
      <dgm:t>
        <a:bodyPr/>
        <a:lstStyle/>
        <a:p>
          <a:endParaRPr lang="en-US"/>
        </a:p>
      </dgm:t>
    </dgm:pt>
    <dgm:pt modelId="{09141742-F298-4B40-AF41-B866F69E7E70}" type="sibTrans" cxnId="{FD748693-8A5D-4ADD-AE8D-C3F23B137AD6}">
      <dgm:prSet/>
      <dgm:spPr/>
      <dgm:t>
        <a:bodyPr/>
        <a:lstStyle/>
        <a:p>
          <a:endParaRPr lang="en-US"/>
        </a:p>
      </dgm:t>
    </dgm:pt>
    <dgm:pt modelId="{A335B9C2-FC4D-4F43-A0B1-7913C21F4FFF}">
      <dgm:prSet phldr="0"/>
      <dgm:spPr/>
      <dgm:t>
        <a:bodyPr/>
        <a:lstStyle/>
        <a:p>
          <a:pPr rtl="0"/>
          <a:r>
            <a:rPr lang="en-IE">
              <a:latin typeface="Calibri Light" panose="020F0302020204030204"/>
            </a:rPr>
            <a:t>6 subjects</a:t>
          </a:r>
          <a:endParaRPr lang="en-IE"/>
        </a:p>
      </dgm:t>
    </dgm:pt>
    <dgm:pt modelId="{9CA855D6-7AEC-47E9-BCBF-EC8A173B5143}" type="parTrans" cxnId="{FE2C21FE-6EF9-48B6-8593-BCB488703831}">
      <dgm:prSet/>
      <dgm:spPr/>
      <dgm:t>
        <a:bodyPr/>
        <a:lstStyle/>
        <a:p>
          <a:endParaRPr lang="en-US"/>
        </a:p>
      </dgm:t>
    </dgm:pt>
    <dgm:pt modelId="{2C079845-C1F2-4222-8DE5-3DC1A074B762}" type="sibTrans" cxnId="{FE2C21FE-6EF9-48B6-8593-BCB488703831}">
      <dgm:prSet/>
      <dgm:spPr/>
      <dgm:t>
        <a:bodyPr/>
        <a:lstStyle/>
        <a:p>
          <a:endParaRPr lang="en-US"/>
        </a:p>
      </dgm:t>
    </dgm:pt>
    <dgm:pt modelId="{23719BCB-F205-4B78-8C08-54767EBF5CE5}">
      <dgm:prSet phldr="0"/>
      <dgm:spPr/>
      <dgm:t>
        <a:bodyPr/>
        <a:lstStyle/>
        <a:p>
          <a:pPr rtl="0"/>
          <a:r>
            <a:rPr lang="en-IE">
              <a:latin typeface="Calibri Light" panose="020F0302020204030204"/>
            </a:rPr>
            <a:t>Generally.....</a:t>
          </a:r>
          <a:endParaRPr lang="en-US">
            <a:latin typeface="Calibri Light" panose="020F0302020204030204"/>
          </a:endParaRPr>
        </a:p>
      </dgm:t>
    </dgm:pt>
    <dgm:pt modelId="{817566F3-1226-4B79-9CB5-5ED061194E9E}" type="parTrans" cxnId="{23374336-F1B7-4DBB-9193-C7A785806777}">
      <dgm:prSet/>
      <dgm:spPr/>
    </dgm:pt>
    <dgm:pt modelId="{E56D6E33-351D-40E4-9C52-73A5C5335A21}" type="sibTrans" cxnId="{23374336-F1B7-4DBB-9193-C7A785806777}">
      <dgm:prSet/>
      <dgm:spPr/>
    </dgm:pt>
    <dgm:pt modelId="{308B4E19-5276-41A6-9680-1E7639F6865E}">
      <dgm:prSet phldr="0"/>
      <dgm:spPr/>
      <dgm:t>
        <a:bodyPr/>
        <a:lstStyle/>
        <a:p>
          <a:pPr rtl="0"/>
          <a:r>
            <a:rPr lang="en-IE">
              <a:latin typeface="Calibri Light" panose="020F0302020204030204"/>
            </a:rPr>
            <a:t>Please research</a:t>
          </a:r>
        </a:p>
      </dgm:t>
    </dgm:pt>
    <dgm:pt modelId="{C69EE358-5738-4DEF-ABD3-2EA764E70B21}" type="parTrans" cxnId="{93AC15CC-3115-496C-A381-FCD807F6928A}">
      <dgm:prSet/>
      <dgm:spPr/>
    </dgm:pt>
    <dgm:pt modelId="{A0E738E6-81E2-499C-A460-9E6A8204746D}" type="sibTrans" cxnId="{93AC15CC-3115-496C-A381-FCD807F6928A}">
      <dgm:prSet/>
      <dgm:spPr/>
    </dgm:pt>
    <dgm:pt modelId="{F2817C5F-AF90-42A6-BD00-84E26FC5EBC8}">
      <dgm:prSet phldr="0"/>
      <dgm:spPr/>
      <dgm:t>
        <a:bodyPr/>
        <a:lstStyle/>
        <a:p>
          <a:pPr rtl="0"/>
          <a:r>
            <a:rPr lang="en-IE">
              <a:latin typeface="Calibri Light" panose="020F0302020204030204"/>
            </a:rPr>
            <a:t>3rd language required if studying  at third level.</a:t>
          </a:r>
          <a:endParaRPr lang="en-GB"/>
        </a:p>
      </dgm:t>
    </dgm:pt>
    <dgm:pt modelId="{7F54AAFE-BB40-4481-A2A0-2E1DF22AECB9}" type="parTrans" cxnId="{A53E645C-F9F3-4E60-A41E-A75EEDB53BC5}">
      <dgm:prSet/>
      <dgm:spPr/>
    </dgm:pt>
    <dgm:pt modelId="{05AE23C0-FC8D-4B13-B97C-6C6CBFA90BCF}" type="sibTrans" cxnId="{A53E645C-F9F3-4E60-A41E-A75EEDB53BC5}">
      <dgm:prSet/>
      <dgm:spPr/>
    </dgm:pt>
    <dgm:pt modelId="{0FD2E9DA-14B4-45FE-8CF3-904A00CA3B7C}" type="pres">
      <dgm:prSet presAssocID="{E34D5EE7-1AE8-4833-8F9E-88B0EA005AD2}" presName="linear" presStyleCnt="0">
        <dgm:presLayoutVars>
          <dgm:animLvl val="lvl"/>
          <dgm:resizeHandles val="exact"/>
        </dgm:presLayoutVars>
      </dgm:prSet>
      <dgm:spPr/>
    </dgm:pt>
    <dgm:pt modelId="{F9AD8443-AF57-4F73-974F-CB7360293F55}" type="pres">
      <dgm:prSet presAssocID="{88139CE5-3822-4594-AD63-23E976D45C02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6F7BEAEC-D250-46A2-8818-BF596AC65D93}" type="pres">
      <dgm:prSet presAssocID="{88139CE5-3822-4594-AD63-23E976D45C02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18648306-78D9-458E-8410-70CE6ECA5073}" type="presOf" srcId="{A335B9C2-FC4D-4F43-A0B1-7913C21F4FFF}" destId="{6F7BEAEC-D250-46A2-8818-BF596AC65D93}" srcOrd="0" destOrd="3" presId="urn:microsoft.com/office/officeart/2005/8/layout/vList2"/>
    <dgm:cxn modelId="{CC41E909-16C6-41BE-8C0C-120C587B05A9}" type="presOf" srcId="{88139CE5-3822-4594-AD63-23E976D45C02}" destId="{F9AD8443-AF57-4F73-974F-CB7360293F55}" srcOrd="0" destOrd="0" presId="urn:microsoft.com/office/officeart/2005/8/layout/vList2"/>
    <dgm:cxn modelId="{23374336-F1B7-4DBB-9193-C7A785806777}" srcId="{88139CE5-3822-4594-AD63-23E976D45C02}" destId="{23719BCB-F205-4B78-8C08-54767EBF5CE5}" srcOrd="0" destOrd="0" parTransId="{817566F3-1226-4B79-9CB5-5ED061194E9E}" sibTransId="{E56D6E33-351D-40E4-9C52-73A5C5335A21}"/>
    <dgm:cxn modelId="{A53E645C-F9F3-4E60-A41E-A75EEDB53BC5}" srcId="{88139CE5-3822-4594-AD63-23E976D45C02}" destId="{F2817C5F-AF90-42A6-BD00-84E26FC5EBC8}" srcOrd="2" destOrd="0" parTransId="{7F54AAFE-BB40-4481-A2A0-2E1DF22AECB9}" sibTransId="{05AE23C0-FC8D-4B13-B97C-6C6CBFA90BCF}"/>
    <dgm:cxn modelId="{7062AB60-D1D8-4DCB-A5DF-428E3FD0EE6A}" type="presOf" srcId="{E34D5EE7-1AE8-4833-8F9E-88B0EA005AD2}" destId="{0FD2E9DA-14B4-45FE-8CF3-904A00CA3B7C}" srcOrd="0" destOrd="0" presId="urn:microsoft.com/office/officeart/2005/8/layout/vList2"/>
    <dgm:cxn modelId="{2A3E8F72-FDA3-419B-8D31-D56547FF7793}" srcId="{E34D5EE7-1AE8-4833-8F9E-88B0EA005AD2}" destId="{88139CE5-3822-4594-AD63-23E976D45C02}" srcOrd="0" destOrd="0" parTransId="{CA98D158-2B17-4568-B0BC-6B81542F086F}" sibTransId="{198B7316-56BB-44C4-9D7D-601071480862}"/>
    <dgm:cxn modelId="{1A3F4D79-05DF-470B-8845-8CDD8564557C}" type="presOf" srcId="{308B4E19-5276-41A6-9680-1E7639F6865E}" destId="{6F7BEAEC-D250-46A2-8818-BF596AC65D93}" srcOrd="0" destOrd="4" presId="urn:microsoft.com/office/officeart/2005/8/layout/vList2"/>
    <dgm:cxn modelId="{67D5EA89-91D0-4405-BFDA-669ACA7224E9}" type="presOf" srcId="{23719BCB-F205-4B78-8C08-54767EBF5CE5}" destId="{6F7BEAEC-D250-46A2-8818-BF596AC65D93}" srcOrd="0" destOrd="0" presId="urn:microsoft.com/office/officeart/2005/8/layout/vList2"/>
    <dgm:cxn modelId="{4E77368D-E6C8-433A-B427-407FE68EF1A5}" type="presOf" srcId="{F2817C5F-AF90-42A6-BD00-84E26FC5EBC8}" destId="{6F7BEAEC-D250-46A2-8818-BF596AC65D93}" srcOrd="0" destOrd="2" presId="urn:microsoft.com/office/officeart/2005/8/layout/vList2"/>
    <dgm:cxn modelId="{FD748693-8A5D-4ADD-AE8D-C3F23B137AD6}" srcId="{88139CE5-3822-4594-AD63-23E976D45C02}" destId="{F3AC78A0-8955-4405-A908-B3D33278221B}" srcOrd="1" destOrd="0" parTransId="{63E1CADC-00E2-42B2-A09E-5FA2ABDC3AE8}" sibTransId="{09141742-F298-4B40-AF41-B866F69E7E70}"/>
    <dgm:cxn modelId="{93AC15CC-3115-496C-A381-FCD807F6928A}" srcId="{88139CE5-3822-4594-AD63-23E976D45C02}" destId="{308B4E19-5276-41A6-9680-1E7639F6865E}" srcOrd="4" destOrd="0" parTransId="{C69EE358-5738-4DEF-ABD3-2EA764E70B21}" sibTransId="{A0E738E6-81E2-499C-A460-9E6A8204746D}"/>
    <dgm:cxn modelId="{3A98B5E9-4067-4793-93AB-C7C572CF2F09}" type="presOf" srcId="{F3AC78A0-8955-4405-A908-B3D33278221B}" destId="{6F7BEAEC-D250-46A2-8818-BF596AC65D93}" srcOrd="0" destOrd="1" presId="urn:microsoft.com/office/officeart/2005/8/layout/vList2"/>
    <dgm:cxn modelId="{FE2C21FE-6EF9-48B6-8593-BCB488703831}" srcId="{88139CE5-3822-4594-AD63-23E976D45C02}" destId="{A335B9C2-FC4D-4F43-A0B1-7913C21F4FFF}" srcOrd="3" destOrd="0" parTransId="{9CA855D6-7AEC-47E9-BCBF-EC8A173B5143}" sibTransId="{2C079845-C1F2-4222-8DE5-3DC1A074B762}"/>
    <dgm:cxn modelId="{BBA6FE0F-18CE-43C1-ABB2-5D21F0192A77}" type="presParOf" srcId="{0FD2E9DA-14B4-45FE-8CF3-904A00CA3B7C}" destId="{F9AD8443-AF57-4F73-974F-CB7360293F55}" srcOrd="0" destOrd="0" presId="urn:microsoft.com/office/officeart/2005/8/layout/vList2"/>
    <dgm:cxn modelId="{EC75ACEB-6CDE-4C3A-935B-26D8D5E98ECC}" type="presParOf" srcId="{0FD2E9DA-14B4-45FE-8CF3-904A00CA3B7C}" destId="{6F7BEAEC-D250-46A2-8818-BF596AC65D9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34D5EE7-1AE8-4833-8F9E-88B0EA005AD2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8139CE5-3822-4594-AD63-23E976D45C02}">
      <dgm:prSet/>
      <dgm:spPr/>
      <dgm:t>
        <a:bodyPr/>
        <a:lstStyle/>
        <a:p>
          <a:pPr rtl="0"/>
          <a:r>
            <a:rPr lang="en-IE" b="1"/>
            <a:t>Level</a:t>
          </a:r>
          <a:r>
            <a:rPr lang="en-IE" b="1">
              <a:latin typeface="Calibri Light" panose="020F0302020204030204"/>
            </a:rPr>
            <a:t> 6 (Higher Diploma) or 7 (Ordinary</a:t>
          </a:r>
          <a:r>
            <a:rPr lang="en-IE" b="1"/>
            <a:t> </a:t>
          </a:r>
          <a:r>
            <a:rPr lang="en-IE" b="1">
              <a:latin typeface="Calibri Light" panose="020F0302020204030204"/>
            </a:rPr>
            <a:t>Level </a:t>
          </a:r>
          <a:r>
            <a:rPr lang="en-IE" b="1"/>
            <a:t>Degrees</a:t>
          </a:r>
          <a:r>
            <a:rPr lang="en-IE" b="1">
              <a:latin typeface="Calibri Light" panose="020F0302020204030204"/>
            </a:rPr>
            <a:t>)</a:t>
          </a:r>
          <a:endParaRPr lang="en-US" b="1"/>
        </a:p>
      </dgm:t>
    </dgm:pt>
    <dgm:pt modelId="{CA98D158-2B17-4568-B0BC-6B81542F086F}" type="parTrans" cxnId="{2A3E8F72-FDA3-419B-8D31-D56547FF7793}">
      <dgm:prSet/>
      <dgm:spPr/>
      <dgm:t>
        <a:bodyPr/>
        <a:lstStyle/>
        <a:p>
          <a:endParaRPr lang="en-US"/>
        </a:p>
      </dgm:t>
    </dgm:pt>
    <dgm:pt modelId="{198B7316-56BB-44C4-9D7D-601071480862}" type="sibTrans" cxnId="{2A3E8F72-FDA3-419B-8D31-D56547FF7793}">
      <dgm:prSet/>
      <dgm:spPr/>
      <dgm:t>
        <a:bodyPr/>
        <a:lstStyle/>
        <a:p>
          <a:endParaRPr lang="en-US"/>
        </a:p>
      </dgm:t>
    </dgm:pt>
    <dgm:pt modelId="{A335B9C2-FC4D-4F43-A0B1-7913C21F4FFF}">
      <dgm:prSet phldr="0"/>
      <dgm:spPr/>
      <dgm:t>
        <a:bodyPr/>
        <a:lstStyle/>
        <a:p>
          <a:pPr rtl="0"/>
          <a:r>
            <a:rPr lang="en-IE">
              <a:latin typeface="Calibri Light" panose="020F0302020204030204"/>
            </a:rPr>
            <a:t>5 subjects, (in general)</a:t>
          </a:r>
          <a:endParaRPr lang="en-IE"/>
        </a:p>
      </dgm:t>
    </dgm:pt>
    <dgm:pt modelId="{9CA855D6-7AEC-47E9-BCBF-EC8A173B5143}" type="parTrans" cxnId="{FE2C21FE-6EF9-48B6-8593-BCB488703831}">
      <dgm:prSet/>
      <dgm:spPr/>
      <dgm:t>
        <a:bodyPr/>
        <a:lstStyle/>
        <a:p>
          <a:endParaRPr lang="en-US"/>
        </a:p>
      </dgm:t>
    </dgm:pt>
    <dgm:pt modelId="{2C079845-C1F2-4222-8DE5-3DC1A074B762}" type="sibTrans" cxnId="{FE2C21FE-6EF9-48B6-8593-BCB488703831}">
      <dgm:prSet/>
      <dgm:spPr/>
      <dgm:t>
        <a:bodyPr/>
        <a:lstStyle/>
        <a:p>
          <a:endParaRPr lang="en-US"/>
        </a:p>
      </dgm:t>
    </dgm:pt>
    <dgm:pt modelId="{0FD2E9DA-14B4-45FE-8CF3-904A00CA3B7C}" type="pres">
      <dgm:prSet presAssocID="{E34D5EE7-1AE8-4833-8F9E-88B0EA005AD2}" presName="linear" presStyleCnt="0">
        <dgm:presLayoutVars>
          <dgm:animLvl val="lvl"/>
          <dgm:resizeHandles val="exact"/>
        </dgm:presLayoutVars>
      </dgm:prSet>
      <dgm:spPr/>
    </dgm:pt>
    <dgm:pt modelId="{F9AD8443-AF57-4F73-974F-CB7360293F55}" type="pres">
      <dgm:prSet presAssocID="{88139CE5-3822-4594-AD63-23E976D45C02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6ABB6C4C-2123-41D6-AB8C-238F5E745695}" type="pres">
      <dgm:prSet presAssocID="{88139CE5-3822-4594-AD63-23E976D45C02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293D8805-FEF0-4729-9CD7-ABC478384E0C}" type="presOf" srcId="{88139CE5-3822-4594-AD63-23E976D45C02}" destId="{F9AD8443-AF57-4F73-974F-CB7360293F55}" srcOrd="0" destOrd="0" presId="urn:microsoft.com/office/officeart/2005/8/layout/vList2"/>
    <dgm:cxn modelId="{7062AB60-D1D8-4DCB-A5DF-428E3FD0EE6A}" type="presOf" srcId="{E34D5EE7-1AE8-4833-8F9E-88B0EA005AD2}" destId="{0FD2E9DA-14B4-45FE-8CF3-904A00CA3B7C}" srcOrd="0" destOrd="0" presId="urn:microsoft.com/office/officeart/2005/8/layout/vList2"/>
    <dgm:cxn modelId="{2A3E8F72-FDA3-419B-8D31-D56547FF7793}" srcId="{E34D5EE7-1AE8-4833-8F9E-88B0EA005AD2}" destId="{88139CE5-3822-4594-AD63-23E976D45C02}" srcOrd="0" destOrd="0" parTransId="{CA98D158-2B17-4568-B0BC-6B81542F086F}" sibTransId="{198B7316-56BB-44C4-9D7D-601071480862}"/>
    <dgm:cxn modelId="{74B18358-888F-4D79-B627-9ADCBB2211C7}" type="presOf" srcId="{A335B9C2-FC4D-4F43-A0B1-7913C21F4FFF}" destId="{6ABB6C4C-2123-41D6-AB8C-238F5E745695}" srcOrd="0" destOrd="0" presId="urn:microsoft.com/office/officeart/2005/8/layout/vList2"/>
    <dgm:cxn modelId="{FE2C21FE-6EF9-48B6-8593-BCB488703831}" srcId="{88139CE5-3822-4594-AD63-23E976D45C02}" destId="{A335B9C2-FC4D-4F43-A0B1-7913C21F4FFF}" srcOrd="0" destOrd="0" parTransId="{9CA855D6-7AEC-47E9-BCBF-EC8A173B5143}" sibTransId="{2C079845-C1F2-4222-8DE5-3DC1A074B762}"/>
    <dgm:cxn modelId="{8AA24131-98D9-4297-AE6B-0A49E02021EF}" type="presParOf" srcId="{0FD2E9DA-14B4-45FE-8CF3-904A00CA3B7C}" destId="{F9AD8443-AF57-4F73-974F-CB7360293F55}" srcOrd="0" destOrd="0" presId="urn:microsoft.com/office/officeart/2005/8/layout/vList2"/>
    <dgm:cxn modelId="{B1F2916D-76EC-4C6B-BE14-BA685E26FB57}" type="presParOf" srcId="{0FD2E9DA-14B4-45FE-8CF3-904A00CA3B7C}" destId="{6ABB6C4C-2123-41D6-AB8C-238F5E745695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6FBB926-AE4A-4641-9DA1-25E386B8AAC0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2403260-CF8C-42FF-B24B-7B82EB1A5830}">
      <dgm:prSet/>
      <dgm:spPr/>
      <dgm:t>
        <a:bodyPr/>
        <a:lstStyle/>
        <a:p>
          <a:r>
            <a:rPr lang="en-IE"/>
            <a:t>Meet Minimum Entry Requirements</a:t>
          </a:r>
          <a:endParaRPr lang="en-US"/>
        </a:p>
      </dgm:t>
    </dgm:pt>
    <dgm:pt modelId="{C3109B1F-BF8D-4EBF-A645-5E4311F549EF}" type="parTrans" cxnId="{5E6D9E21-ADB7-4D6C-9540-B86104CF515D}">
      <dgm:prSet/>
      <dgm:spPr/>
      <dgm:t>
        <a:bodyPr/>
        <a:lstStyle/>
        <a:p>
          <a:endParaRPr lang="en-US"/>
        </a:p>
      </dgm:t>
    </dgm:pt>
    <dgm:pt modelId="{08B895E0-6F67-4F53-9A2C-21F3E7EBDC29}" type="sibTrans" cxnId="{5E6D9E21-ADB7-4D6C-9540-B86104CF515D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BECF365A-9B00-4362-9FE5-51DCCA76BEE1}">
      <dgm:prSet/>
      <dgm:spPr/>
      <dgm:t>
        <a:bodyPr/>
        <a:lstStyle/>
        <a:p>
          <a:r>
            <a:rPr lang="en-IE"/>
            <a:t>Meet Specific Subject/Grade Requirements</a:t>
          </a:r>
          <a:endParaRPr lang="en-US"/>
        </a:p>
      </dgm:t>
    </dgm:pt>
    <dgm:pt modelId="{C50F9515-DE3C-4D75-A818-0D000699631D}" type="parTrans" cxnId="{E39875FC-5727-4554-9AFD-B1908FACDBC8}">
      <dgm:prSet/>
      <dgm:spPr/>
      <dgm:t>
        <a:bodyPr/>
        <a:lstStyle/>
        <a:p>
          <a:endParaRPr lang="en-US"/>
        </a:p>
      </dgm:t>
    </dgm:pt>
    <dgm:pt modelId="{EFE5EC88-B2EF-4900-9576-F0F9C2E7EDFC}" type="sibTrans" cxnId="{E39875FC-5727-4554-9AFD-B1908FACDBC8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4EAA425B-943C-4FE6-AEB0-377E22DE73BF}">
      <dgm:prSet/>
      <dgm:spPr/>
      <dgm:t>
        <a:bodyPr/>
        <a:lstStyle/>
        <a:p>
          <a:r>
            <a:rPr lang="en-IE"/>
            <a:t>Have the required points</a:t>
          </a:r>
          <a:endParaRPr lang="en-US"/>
        </a:p>
      </dgm:t>
    </dgm:pt>
    <dgm:pt modelId="{D8CA6EA7-FA31-47C0-87B7-8FBF9379F1A5}" type="parTrans" cxnId="{964B71FF-4FCA-406F-A175-6BB09988450E}">
      <dgm:prSet/>
      <dgm:spPr/>
      <dgm:t>
        <a:bodyPr/>
        <a:lstStyle/>
        <a:p>
          <a:endParaRPr lang="en-US"/>
        </a:p>
      </dgm:t>
    </dgm:pt>
    <dgm:pt modelId="{8F9EFBDC-E20F-4535-A431-E09BFFF3950E}" type="sibTrans" cxnId="{964B71FF-4FCA-406F-A175-6BB09988450E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E5B0519F-708C-4842-99F2-EA66495D1F1F}">
      <dgm:prSet/>
      <dgm:spPr/>
      <dgm:t>
        <a:bodyPr/>
        <a:lstStyle/>
        <a:p>
          <a:r>
            <a:rPr lang="en-IE" b="1"/>
            <a:t>Note: CAO points based on 6 best subjects presented at Leaving Certificate</a:t>
          </a:r>
          <a:endParaRPr lang="en-US"/>
        </a:p>
      </dgm:t>
    </dgm:pt>
    <dgm:pt modelId="{BD2DB638-206D-4206-9BD9-49136F7FE3A0}" type="parTrans" cxnId="{608ED376-F69F-46BF-9FE6-E021DE35FE7D}">
      <dgm:prSet/>
      <dgm:spPr/>
      <dgm:t>
        <a:bodyPr/>
        <a:lstStyle/>
        <a:p>
          <a:endParaRPr lang="en-US"/>
        </a:p>
      </dgm:t>
    </dgm:pt>
    <dgm:pt modelId="{D3BECC1D-1790-4C87-A4A7-18FA1D243C08}" type="sibTrans" cxnId="{608ED376-F69F-46BF-9FE6-E021DE35FE7D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1491F99F-1AB5-4D9B-8706-95916B4709F6}" type="pres">
      <dgm:prSet presAssocID="{A6FBB926-AE4A-4641-9DA1-25E386B8AAC0}" presName="Name0" presStyleCnt="0">
        <dgm:presLayoutVars>
          <dgm:animLvl val="lvl"/>
          <dgm:resizeHandles val="exact"/>
        </dgm:presLayoutVars>
      </dgm:prSet>
      <dgm:spPr/>
    </dgm:pt>
    <dgm:pt modelId="{0A3DCF2C-BE03-4FC0-8FAC-55D3CB205C21}" type="pres">
      <dgm:prSet presAssocID="{82403260-CF8C-42FF-B24B-7B82EB1A5830}" presName="compositeNode" presStyleCnt="0">
        <dgm:presLayoutVars>
          <dgm:bulletEnabled val="1"/>
        </dgm:presLayoutVars>
      </dgm:prSet>
      <dgm:spPr/>
    </dgm:pt>
    <dgm:pt modelId="{397805B3-A9B8-4013-A6DA-587E9AD46FA7}" type="pres">
      <dgm:prSet presAssocID="{82403260-CF8C-42FF-B24B-7B82EB1A5830}" presName="bgRect" presStyleLbl="bgAccFollowNode1" presStyleIdx="0" presStyleCnt="4"/>
      <dgm:spPr/>
    </dgm:pt>
    <dgm:pt modelId="{518DD89B-2BAE-46CB-8970-430305458F38}" type="pres">
      <dgm:prSet presAssocID="{08B895E0-6F67-4F53-9A2C-21F3E7EBDC29}" presName="sibTransNodeCircle" presStyleLbl="alignNode1" presStyleIdx="0" presStyleCnt="8">
        <dgm:presLayoutVars>
          <dgm:chMax val="0"/>
          <dgm:bulletEnabled/>
        </dgm:presLayoutVars>
      </dgm:prSet>
      <dgm:spPr/>
    </dgm:pt>
    <dgm:pt modelId="{AC39A96A-1570-4457-B1D3-53C249E32677}" type="pres">
      <dgm:prSet presAssocID="{82403260-CF8C-42FF-B24B-7B82EB1A5830}" presName="bottomLine" presStyleLbl="alignNode1" presStyleIdx="1" presStyleCnt="8">
        <dgm:presLayoutVars/>
      </dgm:prSet>
      <dgm:spPr/>
    </dgm:pt>
    <dgm:pt modelId="{1E8C15E5-03E3-45F0-A8B8-7955C45612D1}" type="pres">
      <dgm:prSet presAssocID="{82403260-CF8C-42FF-B24B-7B82EB1A5830}" presName="nodeText" presStyleLbl="bgAccFollowNode1" presStyleIdx="0" presStyleCnt="4">
        <dgm:presLayoutVars>
          <dgm:bulletEnabled val="1"/>
        </dgm:presLayoutVars>
      </dgm:prSet>
      <dgm:spPr/>
    </dgm:pt>
    <dgm:pt modelId="{66CA20C7-03F6-40D9-84A3-5355634DACE1}" type="pres">
      <dgm:prSet presAssocID="{08B895E0-6F67-4F53-9A2C-21F3E7EBDC29}" presName="sibTrans" presStyleCnt="0"/>
      <dgm:spPr/>
    </dgm:pt>
    <dgm:pt modelId="{494734AE-F8E5-46EC-893C-7BB53DC4B1CC}" type="pres">
      <dgm:prSet presAssocID="{BECF365A-9B00-4362-9FE5-51DCCA76BEE1}" presName="compositeNode" presStyleCnt="0">
        <dgm:presLayoutVars>
          <dgm:bulletEnabled val="1"/>
        </dgm:presLayoutVars>
      </dgm:prSet>
      <dgm:spPr/>
    </dgm:pt>
    <dgm:pt modelId="{F5E96EFF-A87F-47B4-96D2-80CCF21F605D}" type="pres">
      <dgm:prSet presAssocID="{BECF365A-9B00-4362-9FE5-51DCCA76BEE1}" presName="bgRect" presStyleLbl="bgAccFollowNode1" presStyleIdx="1" presStyleCnt="4"/>
      <dgm:spPr/>
    </dgm:pt>
    <dgm:pt modelId="{86B44E7F-4217-4F17-8F9D-BF94E4B0DDBF}" type="pres">
      <dgm:prSet presAssocID="{EFE5EC88-B2EF-4900-9576-F0F9C2E7EDFC}" presName="sibTransNodeCircle" presStyleLbl="alignNode1" presStyleIdx="2" presStyleCnt="8">
        <dgm:presLayoutVars>
          <dgm:chMax val="0"/>
          <dgm:bulletEnabled/>
        </dgm:presLayoutVars>
      </dgm:prSet>
      <dgm:spPr/>
    </dgm:pt>
    <dgm:pt modelId="{A2898988-D477-4422-A7B8-724B3E142DD5}" type="pres">
      <dgm:prSet presAssocID="{BECF365A-9B00-4362-9FE5-51DCCA76BEE1}" presName="bottomLine" presStyleLbl="alignNode1" presStyleIdx="3" presStyleCnt="8">
        <dgm:presLayoutVars/>
      </dgm:prSet>
      <dgm:spPr/>
    </dgm:pt>
    <dgm:pt modelId="{07A36CF2-280D-4C9D-9959-410A310C0470}" type="pres">
      <dgm:prSet presAssocID="{BECF365A-9B00-4362-9FE5-51DCCA76BEE1}" presName="nodeText" presStyleLbl="bgAccFollowNode1" presStyleIdx="1" presStyleCnt="4">
        <dgm:presLayoutVars>
          <dgm:bulletEnabled val="1"/>
        </dgm:presLayoutVars>
      </dgm:prSet>
      <dgm:spPr/>
    </dgm:pt>
    <dgm:pt modelId="{9CD4A1D7-928E-40D8-BFF4-E71272B61E09}" type="pres">
      <dgm:prSet presAssocID="{EFE5EC88-B2EF-4900-9576-F0F9C2E7EDFC}" presName="sibTrans" presStyleCnt="0"/>
      <dgm:spPr/>
    </dgm:pt>
    <dgm:pt modelId="{7E73368C-7FFE-4E4A-A2EC-D14EB8901EED}" type="pres">
      <dgm:prSet presAssocID="{4EAA425B-943C-4FE6-AEB0-377E22DE73BF}" presName="compositeNode" presStyleCnt="0">
        <dgm:presLayoutVars>
          <dgm:bulletEnabled val="1"/>
        </dgm:presLayoutVars>
      </dgm:prSet>
      <dgm:spPr/>
    </dgm:pt>
    <dgm:pt modelId="{A34E2E27-D36A-46F4-BA64-9CB29DBE5785}" type="pres">
      <dgm:prSet presAssocID="{4EAA425B-943C-4FE6-AEB0-377E22DE73BF}" presName="bgRect" presStyleLbl="bgAccFollowNode1" presStyleIdx="2" presStyleCnt="4"/>
      <dgm:spPr/>
    </dgm:pt>
    <dgm:pt modelId="{95014225-51FD-4D2F-9652-C7A1D4923A4F}" type="pres">
      <dgm:prSet presAssocID="{8F9EFBDC-E20F-4535-A431-E09BFFF3950E}" presName="sibTransNodeCircle" presStyleLbl="alignNode1" presStyleIdx="4" presStyleCnt="8">
        <dgm:presLayoutVars>
          <dgm:chMax val="0"/>
          <dgm:bulletEnabled/>
        </dgm:presLayoutVars>
      </dgm:prSet>
      <dgm:spPr/>
    </dgm:pt>
    <dgm:pt modelId="{8595C195-CF27-4C86-9411-E6B14EBDDFDD}" type="pres">
      <dgm:prSet presAssocID="{4EAA425B-943C-4FE6-AEB0-377E22DE73BF}" presName="bottomLine" presStyleLbl="alignNode1" presStyleIdx="5" presStyleCnt="8">
        <dgm:presLayoutVars/>
      </dgm:prSet>
      <dgm:spPr/>
    </dgm:pt>
    <dgm:pt modelId="{78E8F52B-A21B-4E9C-B2BA-EB3F1BDDF9FB}" type="pres">
      <dgm:prSet presAssocID="{4EAA425B-943C-4FE6-AEB0-377E22DE73BF}" presName="nodeText" presStyleLbl="bgAccFollowNode1" presStyleIdx="2" presStyleCnt="4">
        <dgm:presLayoutVars>
          <dgm:bulletEnabled val="1"/>
        </dgm:presLayoutVars>
      </dgm:prSet>
      <dgm:spPr/>
    </dgm:pt>
    <dgm:pt modelId="{B2B3EC7D-2BF9-4795-8611-96F6DA555019}" type="pres">
      <dgm:prSet presAssocID="{8F9EFBDC-E20F-4535-A431-E09BFFF3950E}" presName="sibTrans" presStyleCnt="0"/>
      <dgm:spPr/>
    </dgm:pt>
    <dgm:pt modelId="{B52FEB63-7161-4DB9-931A-7D96EB421400}" type="pres">
      <dgm:prSet presAssocID="{E5B0519F-708C-4842-99F2-EA66495D1F1F}" presName="compositeNode" presStyleCnt="0">
        <dgm:presLayoutVars>
          <dgm:bulletEnabled val="1"/>
        </dgm:presLayoutVars>
      </dgm:prSet>
      <dgm:spPr/>
    </dgm:pt>
    <dgm:pt modelId="{C7E859EE-1272-44BF-8721-6907761CD370}" type="pres">
      <dgm:prSet presAssocID="{E5B0519F-708C-4842-99F2-EA66495D1F1F}" presName="bgRect" presStyleLbl="bgAccFollowNode1" presStyleIdx="3" presStyleCnt="4"/>
      <dgm:spPr/>
    </dgm:pt>
    <dgm:pt modelId="{2FE19964-8D3C-48A4-8785-5DC0B4FE17A0}" type="pres">
      <dgm:prSet presAssocID="{D3BECC1D-1790-4C87-A4A7-18FA1D243C08}" presName="sibTransNodeCircle" presStyleLbl="alignNode1" presStyleIdx="6" presStyleCnt="8">
        <dgm:presLayoutVars>
          <dgm:chMax val="0"/>
          <dgm:bulletEnabled/>
        </dgm:presLayoutVars>
      </dgm:prSet>
      <dgm:spPr/>
    </dgm:pt>
    <dgm:pt modelId="{E274F84F-B0FD-4077-8D4D-FC3530827C94}" type="pres">
      <dgm:prSet presAssocID="{E5B0519F-708C-4842-99F2-EA66495D1F1F}" presName="bottomLine" presStyleLbl="alignNode1" presStyleIdx="7" presStyleCnt="8">
        <dgm:presLayoutVars/>
      </dgm:prSet>
      <dgm:spPr/>
    </dgm:pt>
    <dgm:pt modelId="{CDAACD3B-0523-412F-A034-1730ABA0CF1C}" type="pres">
      <dgm:prSet presAssocID="{E5B0519F-708C-4842-99F2-EA66495D1F1F}" presName="nodeText" presStyleLbl="bgAccFollowNode1" presStyleIdx="3" presStyleCnt="4">
        <dgm:presLayoutVars>
          <dgm:bulletEnabled val="1"/>
        </dgm:presLayoutVars>
      </dgm:prSet>
      <dgm:spPr/>
    </dgm:pt>
  </dgm:ptLst>
  <dgm:cxnLst>
    <dgm:cxn modelId="{D0092D02-0CE0-4809-A188-B9F6EC88A687}" type="presOf" srcId="{EFE5EC88-B2EF-4900-9576-F0F9C2E7EDFC}" destId="{86B44E7F-4217-4F17-8F9D-BF94E4B0DDBF}" srcOrd="0" destOrd="0" presId="urn:microsoft.com/office/officeart/2016/7/layout/BasicLinearProcessNumbered"/>
    <dgm:cxn modelId="{C32DFA0F-C1D4-44DA-8686-0A42F9C9C145}" type="presOf" srcId="{4EAA425B-943C-4FE6-AEB0-377E22DE73BF}" destId="{A34E2E27-D36A-46F4-BA64-9CB29DBE5785}" srcOrd="0" destOrd="0" presId="urn:microsoft.com/office/officeart/2016/7/layout/BasicLinearProcessNumbered"/>
    <dgm:cxn modelId="{5E6D9E21-ADB7-4D6C-9540-B86104CF515D}" srcId="{A6FBB926-AE4A-4641-9DA1-25E386B8AAC0}" destId="{82403260-CF8C-42FF-B24B-7B82EB1A5830}" srcOrd="0" destOrd="0" parTransId="{C3109B1F-BF8D-4EBF-A645-5E4311F549EF}" sibTransId="{08B895E0-6F67-4F53-9A2C-21F3E7EBDC29}"/>
    <dgm:cxn modelId="{CDB3023A-2464-4B81-9D6E-FF3E6E5AB91F}" type="presOf" srcId="{82403260-CF8C-42FF-B24B-7B82EB1A5830}" destId="{397805B3-A9B8-4013-A6DA-587E9AD46FA7}" srcOrd="0" destOrd="0" presId="urn:microsoft.com/office/officeart/2016/7/layout/BasicLinearProcessNumbered"/>
    <dgm:cxn modelId="{9D1DEF46-B7D2-452C-9B66-40365FEFC2DB}" type="presOf" srcId="{E5B0519F-708C-4842-99F2-EA66495D1F1F}" destId="{C7E859EE-1272-44BF-8721-6907761CD370}" srcOrd="0" destOrd="0" presId="urn:microsoft.com/office/officeart/2016/7/layout/BasicLinearProcessNumbered"/>
    <dgm:cxn modelId="{60E22E72-D801-4523-91A4-0B7F02002006}" type="presOf" srcId="{BECF365A-9B00-4362-9FE5-51DCCA76BEE1}" destId="{07A36CF2-280D-4C9D-9959-410A310C0470}" srcOrd="1" destOrd="0" presId="urn:microsoft.com/office/officeart/2016/7/layout/BasicLinearProcessNumbered"/>
    <dgm:cxn modelId="{608ED376-F69F-46BF-9FE6-E021DE35FE7D}" srcId="{A6FBB926-AE4A-4641-9DA1-25E386B8AAC0}" destId="{E5B0519F-708C-4842-99F2-EA66495D1F1F}" srcOrd="3" destOrd="0" parTransId="{BD2DB638-206D-4206-9BD9-49136F7FE3A0}" sibTransId="{D3BECC1D-1790-4C87-A4A7-18FA1D243C08}"/>
    <dgm:cxn modelId="{4C05D97F-48B2-4CBE-916C-F0190EB2F777}" type="presOf" srcId="{82403260-CF8C-42FF-B24B-7B82EB1A5830}" destId="{1E8C15E5-03E3-45F0-A8B8-7955C45612D1}" srcOrd="1" destOrd="0" presId="urn:microsoft.com/office/officeart/2016/7/layout/BasicLinearProcessNumbered"/>
    <dgm:cxn modelId="{C71F32A6-C8F0-4E18-AF87-409FEA65800E}" type="presOf" srcId="{D3BECC1D-1790-4C87-A4A7-18FA1D243C08}" destId="{2FE19964-8D3C-48A4-8785-5DC0B4FE17A0}" srcOrd="0" destOrd="0" presId="urn:microsoft.com/office/officeart/2016/7/layout/BasicLinearProcessNumbered"/>
    <dgm:cxn modelId="{7163DBA9-DD24-4A87-91FC-42DD8CC72E09}" type="presOf" srcId="{BECF365A-9B00-4362-9FE5-51DCCA76BEE1}" destId="{F5E96EFF-A87F-47B4-96D2-80CCF21F605D}" srcOrd="0" destOrd="0" presId="urn:microsoft.com/office/officeart/2016/7/layout/BasicLinearProcessNumbered"/>
    <dgm:cxn modelId="{7A1DFEB2-1B6A-476A-BAB2-DCB66A003C41}" type="presOf" srcId="{08B895E0-6F67-4F53-9A2C-21F3E7EBDC29}" destId="{518DD89B-2BAE-46CB-8970-430305458F38}" srcOrd="0" destOrd="0" presId="urn:microsoft.com/office/officeart/2016/7/layout/BasicLinearProcessNumbered"/>
    <dgm:cxn modelId="{97737FC2-CCFC-47CF-AAA5-CC22FF584AA3}" type="presOf" srcId="{4EAA425B-943C-4FE6-AEB0-377E22DE73BF}" destId="{78E8F52B-A21B-4E9C-B2BA-EB3F1BDDF9FB}" srcOrd="1" destOrd="0" presId="urn:microsoft.com/office/officeart/2016/7/layout/BasicLinearProcessNumbered"/>
    <dgm:cxn modelId="{16D375CC-0D6F-47C0-9B10-629C54116EE1}" type="presOf" srcId="{A6FBB926-AE4A-4641-9DA1-25E386B8AAC0}" destId="{1491F99F-1AB5-4D9B-8706-95916B4709F6}" srcOrd="0" destOrd="0" presId="urn:microsoft.com/office/officeart/2016/7/layout/BasicLinearProcessNumbered"/>
    <dgm:cxn modelId="{C90019CE-50B1-4814-BE56-5DC4B08ED272}" type="presOf" srcId="{8F9EFBDC-E20F-4535-A431-E09BFFF3950E}" destId="{95014225-51FD-4D2F-9652-C7A1D4923A4F}" srcOrd="0" destOrd="0" presId="urn:microsoft.com/office/officeart/2016/7/layout/BasicLinearProcessNumbered"/>
    <dgm:cxn modelId="{CB125CF0-CC55-4562-9FDE-81573A348188}" type="presOf" srcId="{E5B0519F-708C-4842-99F2-EA66495D1F1F}" destId="{CDAACD3B-0523-412F-A034-1730ABA0CF1C}" srcOrd="1" destOrd="0" presId="urn:microsoft.com/office/officeart/2016/7/layout/BasicLinearProcessNumbered"/>
    <dgm:cxn modelId="{E39875FC-5727-4554-9AFD-B1908FACDBC8}" srcId="{A6FBB926-AE4A-4641-9DA1-25E386B8AAC0}" destId="{BECF365A-9B00-4362-9FE5-51DCCA76BEE1}" srcOrd="1" destOrd="0" parTransId="{C50F9515-DE3C-4D75-A818-0D000699631D}" sibTransId="{EFE5EC88-B2EF-4900-9576-F0F9C2E7EDFC}"/>
    <dgm:cxn modelId="{964B71FF-4FCA-406F-A175-6BB09988450E}" srcId="{A6FBB926-AE4A-4641-9DA1-25E386B8AAC0}" destId="{4EAA425B-943C-4FE6-AEB0-377E22DE73BF}" srcOrd="2" destOrd="0" parTransId="{D8CA6EA7-FA31-47C0-87B7-8FBF9379F1A5}" sibTransId="{8F9EFBDC-E20F-4535-A431-E09BFFF3950E}"/>
    <dgm:cxn modelId="{FEE79CF0-EE56-48E0-8B7C-CC814457E3E3}" type="presParOf" srcId="{1491F99F-1AB5-4D9B-8706-95916B4709F6}" destId="{0A3DCF2C-BE03-4FC0-8FAC-55D3CB205C21}" srcOrd="0" destOrd="0" presId="urn:microsoft.com/office/officeart/2016/7/layout/BasicLinearProcessNumbered"/>
    <dgm:cxn modelId="{F453BF5D-2134-4BBC-A11E-8CFCAE779DA5}" type="presParOf" srcId="{0A3DCF2C-BE03-4FC0-8FAC-55D3CB205C21}" destId="{397805B3-A9B8-4013-A6DA-587E9AD46FA7}" srcOrd="0" destOrd="0" presId="urn:microsoft.com/office/officeart/2016/7/layout/BasicLinearProcessNumbered"/>
    <dgm:cxn modelId="{766049F6-ED3F-48C9-B663-5BBD7612C85E}" type="presParOf" srcId="{0A3DCF2C-BE03-4FC0-8FAC-55D3CB205C21}" destId="{518DD89B-2BAE-46CB-8970-430305458F38}" srcOrd="1" destOrd="0" presId="urn:microsoft.com/office/officeart/2016/7/layout/BasicLinearProcessNumbered"/>
    <dgm:cxn modelId="{4FE03AF7-56DB-4186-B0F0-80E9ADC018C5}" type="presParOf" srcId="{0A3DCF2C-BE03-4FC0-8FAC-55D3CB205C21}" destId="{AC39A96A-1570-4457-B1D3-53C249E32677}" srcOrd="2" destOrd="0" presId="urn:microsoft.com/office/officeart/2016/7/layout/BasicLinearProcessNumbered"/>
    <dgm:cxn modelId="{E676D0C9-C242-45D4-BD08-C0E40E7AC2E5}" type="presParOf" srcId="{0A3DCF2C-BE03-4FC0-8FAC-55D3CB205C21}" destId="{1E8C15E5-03E3-45F0-A8B8-7955C45612D1}" srcOrd="3" destOrd="0" presId="urn:microsoft.com/office/officeart/2016/7/layout/BasicLinearProcessNumbered"/>
    <dgm:cxn modelId="{B3A07423-3487-4F61-AA61-191CEB630546}" type="presParOf" srcId="{1491F99F-1AB5-4D9B-8706-95916B4709F6}" destId="{66CA20C7-03F6-40D9-84A3-5355634DACE1}" srcOrd="1" destOrd="0" presId="urn:microsoft.com/office/officeart/2016/7/layout/BasicLinearProcessNumbered"/>
    <dgm:cxn modelId="{9F90490A-2C17-4185-B21A-43412F1BD445}" type="presParOf" srcId="{1491F99F-1AB5-4D9B-8706-95916B4709F6}" destId="{494734AE-F8E5-46EC-893C-7BB53DC4B1CC}" srcOrd="2" destOrd="0" presId="urn:microsoft.com/office/officeart/2016/7/layout/BasicLinearProcessNumbered"/>
    <dgm:cxn modelId="{C3DEA25E-1217-4624-9200-F1B384D09E2B}" type="presParOf" srcId="{494734AE-F8E5-46EC-893C-7BB53DC4B1CC}" destId="{F5E96EFF-A87F-47B4-96D2-80CCF21F605D}" srcOrd="0" destOrd="0" presId="urn:microsoft.com/office/officeart/2016/7/layout/BasicLinearProcessNumbered"/>
    <dgm:cxn modelId="{CB68FD04-AAB4-44C7-A5AD-C0ECE811B7AF}" type="presParOf" srcId="{494734AE-F8E5-46EC-893C-7BB53DC4B1CC}" destId="{86B44E7F-4217-4F17-8F9D-BF94E4B0DDBF}" srcOrd="1" destOrd="0" presId="urn:microsoft.com/office/officeart/2016/7/layout/BasicLinearProcessNumbered"/>
    <dgm:cxn modelId="{FA214289-72C7-40C8-AC2A-778CE4C6A1CA}" type="presParOf" srcId="{494734AE-F8E5-46EC-893C-7BB53DC4B1CC}" destId="{A2898988-D477-4422-A7B8-724B3E142DD5}" srcOrd="2" destOrd="0" presId="urn:microsoft.com/office/officeart/2016/7/layout/BasicLinearProcessNumbered"/>
    <dgm:cxn modelId="{335D2B50-19C5-41CC-BF45-D8EF790B2AA3}" type="presParOf" srcId="{494734AE-F8E5-46EC-893C-7BB53DC4B1CC}" destId="{07A36CF2-280D-4C9D-9959-410A310C0470}" srcOrd="3" destOrd="0" presId="urn:microsoft.com/office/officeart/2016/7/layout/BasicLinearProcessNumbered"/>
    <dgm:cxn modelId="{6D5999A9-F0C6-46DC-B5EA-EE20373F30A2}" type="presParOf" srcId="{1491F99F-1AB5-4D9B-8706-95916B4709F6}" destId="{9CD4A1D7-928E-40D8-BFF4-E71272B61E09}" srcOrd="3" destOrd="0" presId="urn:microsoft.com/office/officeart/2016/7/layout/BasicLinearProcessNumbered"/>
    <dgm:cxn modelId="{CC67956D-2D9A-4B64-BF6A-4934F1CFD24E}" type="presParOf" srcId="{1491F99F-1AB5-4D9B-8706-95916B4709F6}" destId="{7E73368C-7FFE-4E4A-A2EC-D14EB8901EED}" srcOrd="4" destOrd="0" presId="urn:microsoft.com/office/officeart/2016/7/layout/BasicLinearProcessNumbered"/>
    <dgm:cxn modelId="{6F6061CF-F94A-44A9-BB40-56F9D1DB0FF9}" type="presParOf" srcId="{7E73368C-7FFE-4E4A-A2EC-D14EB8901EED}" destId="{A34E2E27-D36A-46F4-BA64-9CB29DBE5785}" srcOrd="0" destOrd="0" presId="urn:microsoft.com/office/officeart/2016/7/layout/BasicLinearProcessNumbered"/>
    <dgm:cxn modelId="{D8B09556-DA5F-426F-AFB5-C5C064612DB3}" type="presParOf" srcId="{7E73368C-7FFE-4E4A-A2EC-D14EB8901EED}" destId="{95014225-51FD-4D2F-9652-C7A1D4923A4F}" srcOrd="1" destOrd="0" presId="urn:microsoft.com/office/officeart/2016/7/layout/BasicLinearProcessNumbered"/>
    <dgm:cxn modelId="{288D0BF9-9023-4875-8642-ADF440F9C4AD}" type="presParOf" srcId="{7E73368C-7FFE-4E4A-A2EC-D14EB8901EED}" destId="{8595C195-CF27-4C86-9411-E6B14EBDDFDD}" srcOrd="2" destOrd="0" presId="urn:microsoft.com/office/officeart/2016/7/layout/BasicLinearProcessNumbered"/>
    <dgm:cxn modelId="{836ADB0D-6535-4F5A-9923-633272C7050C}" type="presParOf" srcId="{7E73368C-7FFE-4E4A-A2EC-D14EB8901EED}" destId="{78E8F52B-A21B-4E9C-B2BA-EB3F1BDDF9FB}" srcOrd="3" destOrd="0" presId="urn:microsoft.com/office/officeart/2016/7/layout/BasicLinearProcessNumbered"/>
    <dgm:cxn modelId="{75F6C695-0E74-4586-A0E5-C18373A8D6F4}" type="presParOf" srcId="{1491F99F-1AB5-4D9B-8706-95916B4709F6}" destId="{B2B3EC7D-2BF9-4795-8611-96F6DA555019}" srcOrd="5" destOrd="0" presId="urn:microsoft.com/office/officeart/2016/7/layout/BasicLinearProcessNumbered"/>
    <dgm:cxn modelId="{2942970D-DBB8-439A-B154-99EA0245BADC}" type="presParOf" srcId="{1491F99F-1AB5-4D9B-8706-95916B4709F6}" destId="{B52FEB63-7161-4DB9-931A-7D96EB421400}" srcOrd="6" destOrd="0" presId="urn:microsoft.com/office/officeart/2016/7/layout/BasicLinearProcessNumbered"/>
    <dgm:cxn modelId="{5F3F96E2-526D-4219-A7CB-0DCBF00CB78D}" type="presParOf" srcId="{B52FEB63-7161-4DB9-931A-7D96EB421400}" destId="{C7E859EE-1272-44BF-8721-6907761CD370}" srcOrd="0" destOrd="0" presId="urn:microsoft.com/office/officeart/2016/7/layout/BasicLinearProcessNumbered"/>
    <dgm:cxn modelId="{4AD5D5DE-9256-4367-8905-D2C340788578}" type="presParOf" srcId="{B52FEB63-7161-4DB9-931A-7D96EB421400}" destId="{2FE19964-8D3C-48A4-8785-5DC0B4FE17A0}" srcOrd="1" destOrd="0" presId="urn:microsoft.com/office/officeart/2016/7/layout/BasicLinearProcessNumbered"/>
    <dgm:cxn modelId="{10391516-426A-4CB7-B61B-67A46407D33E}" type="presParOf" srcId="{B52FEB63-7161-4DB9-931A-7D96EB421400}" destId="{E274F84F-B0FD-4077-8D4D-FC3530827C94}" srcOrd="2" destOrd="0" presId="urn:microsoft.com/office/officeart/2016/7/layout/BasicLinearProcessNumbered"/>
    <dgm:cxn modelId="{A37F0BAB-C996-4E66-88D9-98AC7F844A7B}" type="presParOf" srcId="{B52FEB63-7161-4DB9-931A-7D96EB421400}" destId="{CDAACD3B-0523-412F-A034-1730ABA0CF1C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6715869-4D21-468E-A359-DEAD34F88CDD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917ED7F-9173-4019-BB54-FEA0C42F4A74}">
      <dgm:prSet/>
      <dgm:spPr/>
      <dgm:t>
        <a:bodyPr/>
        <a:lstStyle/>
        <a:p>
          <a:r>
            <a:rPr lang="en-IE" b="1"/>
            <a:t>Further Education Colleges</a:t>
          </a:r>
          <a:endParaRPr lang="en-US"/>
        </a:p>
      </dgm:t>
    </dgm:pt>
    <dgm:pt modelId="{019E74FC-00FE-4C73-8463-284FABDDCB25}" type="parTrans" cxnId="{4D174A37-D909-4969-AB02-4F258E82B3E3}">
      <dgm:prSet/>
      <dgm:spPr/>
      <dgm:t>
        <a:bodyPr/>
        <a:lstStyle/>
        <a:p>
          <a:endParaRPr lang="en-US"/>
        </a:p>
      </dgm:t>
    </dgm:pt>
    <dgm:pt modelId="{EC0CFE1B-B948-45E8-882B-528A93DE06F7}" type="sibTrans" cxnId="{4D174A37-D909-4969-AB02-4F258E82B3E3}">
      <dgm:prSet/>
      <dgm:spPr/>
      <dgm:t>
        <a:bodyPr/>
        <a:lstStyle/>
        <a:p>
          <a:endParaRPr lang="en-US"/>
        </a:p>
      </dgm:t>
    </dgm:pt>
    <dgm:pt modelId="{4A2FD8CC-B564-4CC0-B5EC-BFFF9CC834A6}">
      <dgm:prSet/>
      <dgm:spPr/>
      <dgm:t>
        <a:bodyPr/>
        <a:lstStyle/>
        <a:p>
          <a:r>
            <a:rPr lang="en-IE" b="1"/>
            <a:t>QQI Level 5 Courses</a:t>
          </a:r>
          <a:endParaRPr lang="en-US"/>
        </a:p>
      </dgm:t>
    </dgm:pt>
    <dgm:pt modelId="{B2147A03-FBC5-4B8E-8B5B-D52E83C764A4}" type="parTrans" cxnId="{1BF407B3-C403-45F2-89EC-81AE8BFB856F}">
      <dgm:prSet/>
      <dgm:spPr/>
      <dgm:t>
        <a:bodyPr/>
        <a:lstStyle/>
        <a:p>
          <a:endParaRPr lang="en-US"/>
        </a:p>
      </dgm:t>
    </dgm:pt>
    <dgm:pt modelId="{1E243937-2D1B-48DB-A97A-4F2C819D088C}" type="sibTrans" cxnId="{1BF407B3-C403-45F2-89EC-81AE8BFB856F}">
      <dgm:prSet/>
      <dgm:spPr/>
      <dgm:t>
        <a:bodyPr/>
        <a:lstStyle/>
        <a:p>
          <a:endParaRPr lang="en-US"/>
        </a:p>
      </dgm:t>
    </dgm:pt>
    <dgm:pt modelId="{F80B23E2-D784-4265-B9FF-5D0D6A467A4E}">
      <dgm:prSet/>
      <dgm:spPr/>
      <dgm:t>
        <a:bodyPr/>
        <a:lstStyle/>
        <a:p>
          <a:r>
            <a:rPr lang="en-IE"/>
            <a:t>5 O6s in Leaving Certificate</a:t>
          </a:r>
          <a:endParaRPr lang="en-US"/>
        </a:p>
      </dgm:t>
    </dgm:pt>
    <dgm:pt modelId="{D292AAA2-B0CE-4475-B23D-EE354D4314DD}" type="parTrans" cxnId="{510DA39C-F701-458F-9607-66B27BE967D1}">
      <dgm:prSet/>
      <dgm:spPr/>
      <dgm:t>
        <a:bodyPr/>
        <a:lstStyle/>
        <a:p>
          <a:endParaRPr lang="en-US"/>
        </a:p>
      </dgm:t>
    </dgm:pt>
    <dgm:pt modelId="{92148744-CFEA-47D9-9C46-890FEBAB3A35}" type="sibTrans" cxnId="{510DA39C-F701-458F-9607-66B27BE967D1}">
      <dgm:prSet/>
      <dgm:spPr/>
      <dgm:t>
        <a:bodyPr/>
        <a:lstStyle/>
        <a:p>
          <a:endParaRPr lang="en-US"/>
        </a:p>
      </dgm:t>
    </dgm:pt>
    <dgm:pt modelId="{97015C0B-755E-456A-903D-37053240ADC3}">
      <dgm:prSet/>
      <dgm:spPr/>
      <dgm:t>
        <a:bodyPr/>
        <a:lstStyle/>
        <a:p>
          <a:pPr rtl="0"/>
          <a:r>
            <a:rPr lang="en-IE"/>
            <a:t>Portfolios (Art, Media</a:t>
          </a:r>
          <a:r>
            <a:rPr lang="en-IE">
              <a:latin typeface="Calibri Light" panose="020F0302020204030204"/>
            </a:rPr>
            <a:t> </a:t>
          </a:r>
          <a:r>
            <a:rPr lang="en-IE"/>
            <a:t> related courses)</a:t>
          </a:r>
          <a:endParaRPr lang="en-US"/>
        </a:p>
      </dgm:t>
    </dgm:pt>
    <dgm:pt modelId="{F2D13B01-510C-4384-AAB9-D5F10A340871}" type="parTrans" cxnId="{4A7C01D6-D70F-4AC8-916F-6490E8BB63FF}">
      <dgm:prSet/>
      <dgm:spPr/>
      <dgm:t>
        <a:bodyPr/>
        <a:lstStyle/>
        <a:p>
          <a:endParaRPr lang="en-US"/>
        </a:p>
      </dgm:t>
    </dgm:pt>
    <dgm:pt modelId="{25F06238-15AC-4B37-9754-BC7FDF5412D6}" type="sibTrans" cxnId="{4A7C01D6-D70F-4AC8-916F-6490E8BB63FF}">
      <dgm:prSet/>
      <dgm:spPr/>
      <dgm:t>
        <a:bodyPr/>
        <a:lstStyle/>
        <a:p>
          <a:endParaRPr lang="en-US"/>
        </a:p>
      </dgm:t>
    </dgm:pt>
    <dgm:pt modelId="{6A41BA95-1B78-4601-B6E4-165389CCE8ED}">
      <dgm:prSet/>
      <dgm:spPr/>
      <dgm:t>
        <a:bodyPr/>
        <a:lstStyle/>
        <a:p>
          <a:r>
            <a:rPr lang="en-IE"/>
            <a:t>Auditions (Music, Media</a:t>
          </a:r>
          <a:r>
            <a:rPr lang="en-IE">
              <a:latin typeface="Calibri Light" panose="020F0302020204030204"/>
            </a:rPr>
            <a:t>)/Interview</a:t>
          </a:r>
          <a:endParaRPr lang="en-US"/>
        </a:p>
      </dgm:t>
    </dgm:pt>
    <dgm:pt modelId="{C40EA837-BF0D-433B-843F-B33973708959}" type="parTrans" cxnId="{CB123AAD-1C54-4B92-98D3-BE18122F54B4}">
      <dgm:prSet/>
      <dgm:spPr/>
      <dgm:t>
        <a:bodyPr/>
        <a:lstStyle/>
        <a:p>
          <a:endParaRPr lang="en-US"/>
        </a:p>
      </dgm:t>
    </dgm:pt>
    <dgm:pt modelId="{D0DB83D3-0EEE-428C-8800-C71BE911EEED}" type="sibTrans" cxnId="{CB123AAD-1C54-4B92-98D3-BE18122F54B4}">
      <dgm:prSet/>
      <dgm:spPr/>
      <dgm:t>
        <a:bodyPr/>
        <a:lstStyle/>
        <a:p>
          <a:endParaRPr lang="en-US"/>
        </a:p>
      </dgm:t>
    </dgm:pt>
    <dgm:pt modelId="{A82F573D-7B87-418D-9EF9-1F2F837F24F5}">
      <dgm:prSet/>
      <dgm:spPr/>
      <dgm:t>
        <a:bodyPr/>
        <a:lstStyle/>
        <a:p>
          <a:pPr rtl="0"/>
          <a:r>
            <a:rPr lang="en-IE">
              <a:latin typeface="Calibri Light" panose="020F0302020204030204"/>
            </a:rPr>
            <a:t>Students can progress to Higher Education upon successful completion of Level 5</a:t>
          </a:r>
          <a:endParaRPr lang="en-US"/>
        </a:p>
      </dgm:t>
    </dgm:pt>
    <dgm:pt modelId="{B4F04D38-2678-4900-BD93-802463546E3B}" type="parTrans" cxnId="{9B6F47D7-39EE-47B6-9A35-4194E67C205B}">
      <dgm:prSet/>
      <dgm:spPr/>
      <dgm:t>
        <a:bodyPr/>
        <a:lstStyle/>
        <a:p>
          <a:endParaRPr lang="en-US"/>
        </a:p>
      </dgm:t>
    </dgm:pt>
    <dgm:pt modelId="{DB3C7DA5-E878-44C3-8D71-D2C1636C37B8}" type="sibTrans" cxnId="{9B6F47D7-39EE-47B6-9A35-4194E67C205B}">
      <dgm:prSet/>
      <dgm:spPr/>
      <dgm:t>
        <a:bodyPr/>
        <a:lstStyle/>
        <a:p>
          <a:endParaRPr lang="en-US"/>
        </a:p>
      </dgm:t>
    </dgm:pt>
    <dgm:pt modelId="{8A0AA205-3BF2-40DE-A207-1266948F5F62}" type="pres">
      <dgm:prSet presAssocID="{D6715869-4D21-468E-A359-DEAD34F88CD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2D57586-FD3D-4954-9F89-5EA53A281506}" type="pres">
      <dgm:prSet presAssocID="{7917ED7F-9173-4019-BB54-FEA0C42F4A74}" presName="hierRoot1" presStyleCnt="0"/>
      <dgm:spPr/>
    </dgm:pt>
    <dgm:pt modelId="{C0B0E742-F25F-4FF1-A639-1E91D9EAA282}" type="pres">
      <dgm:prSet presAssocID="{7917ED7F-9173-4019-BB54-FEA0C42F4A74}" presName="composite" presStyleCnt="0"/>
      <dgm:spPr/>
    </dgm:pt>
    <dgm:pt modelId="{F32F77D4-2971-4132-B062-ACA701307CAC}" type="pres">
      <dgm:prSet presAssocID="{7917ED7F-9173-4019-BB54-FEA0C42F4A74}" presName="background" presStyleLbl="node0" presStyleIdx="0" presStyleCnt="2"/>
      <dgm:spPr/>
    </dgm:pt>
    <dgm:pt modelId="{F40441B7-EB06-4801-B4C8-3E6DD9FEF9FE}" type="pres">
      <dgm:prSet presAssocID="{7917ED7F-9173-4019-BB54-FEA0C42F4A74}" presName="text" presStyleLbl="fgAcc0" presStyleIdx="0" presStyleCnt="2">
        <dgm:presLayoutVars>
          <dgm:chPref val="3"/>
        </dgm:presLayoutVars>
      </dgm:prSet>
      <dgm:spPr/>
    </dgm:pt>
    <dgm:pt modelId="{01299723-E2A9-4A2F-9E91-3BA78318DBCA}" type="pres">
      <dgm:prSet presAssocID="{7917ED7F-9173-4019-BB54-FEA0C42F4A74}" presName="hierChild2" presStyleCnt="0"/>
      <dgm:spPr/>
    </dgm:pt>
    <dgm:pt modelId="{F0D34D32-6BE9-405F-9052-6375AFA6417C}" type="pres">
      <dgm:prSet presAssocID="{4A2FD8CC-B564-4CC0-B5EC-BFFF9CC834A6}" presName="hierRoot1" presStyleCnt="0"/>
      <dgm:spPr/>
    </dgm:pt>
    <dgm:pt modelId="{02897CEF-0A40-414B-9DB3-557C20968752}" type="pres">
      <dgm:prSet presAssocID="{4A2FD8CC-B564-4CC0-B5EC-BFFF9CC834A6}" presName="composite" presStyleCnt="0"/>
      <dgm:spPr/>
    </dgm:pt>
    <dgm:pt modelId="{BB70333F-0DA0-468B-A662-1284A1ABC2B3}" type="pres">
      <dgm:prSet presAssocID="{4A2FD8CC-B564-4CC0-B5EC-BFFF9CC834A6}" presName="background" presStyleLbl="node0" presStyleIdx="1" presStyleCnt="2"/>
      <dgm:spPr/>
    </dgm:pt>
    <dgm:pt modelId="{7865C23E-9D8A-476C-A3DA-B147D1811A80}" type="pres">
      <dgm:prSet presAssocID="{4A2FD8CC-B564-4CC0-B5EC-BFFF9CC834A6}" presName="text" presStyleLbl="fgAcc0" presStyleIdx="1" presStyleCnt="2">
        <dgm:presLayoutVars>
          <dgm:chPref val="3"/>
        </dgm:presLayoutVars>
      </dgm:prSet>
      <dgm:spPr/>
    </dgm:pt>
    <dgm:pt modelId="{2F3F5932-1CDA-497C-A2E3-E9E1A72C2305}" type="pres">
      <dgm:prSet presAssocID="{4A2FD8CC-B564-4CC0-B5EC-BFFF9CC834A6}" presName="hierChild2" presStyleCnt="0"/>
      <dgm:spPr/>
    </dgm:pt>
    <dgm:pt modelId="{E3D81FF5-0DA7-4283-928C-0BD17728F4A6}" type="pres">
      <dgm:prSet presAssocID="{D292AAA2-B0CE-4475-B23D-EE354D4314DD}" presName="Name10" presStyleLbl="parChTrans1D2" presStyleIdx="0" presStyleCnt="4"/>
      <dgm:spPr/>
    </dgm:pt>
    <dgm:pt modelId="{8FCA49DF-F2E6-4048-BE12-E46CFC2FC0F8}" type="pres">
      <dgm:prSet presAssocID="{F80B23E2-D784-4265-B9FF-5D0D6A467A4E}" presName="hierRoot2" presStyleCnt="0"/>
      <dgm:spPr/>
    </dgm:pt>
    <dgm:pt modelId="{58C9B3EB-26B2-4DCF-A756-0C7C00ACB90D}" type="pres">
      <dgm:prSet presAssocID="{F80B23E2-D784-4265-B9FF-5D0D6A467A4E}" presName="composite2" presStyleCnt="0"/>
      <dgm:spPr/>
    </dgm:pt>
    <dgm:pt modelId="{B49D15EE-B7D7-4021-A55E-9C5B643EABD0}" type="pres">
      <dgm:prSet presAssocID="{F80B23E2-D784-4265-B9FF-5D0D6A467A4E}" presName="background2" presStyleLbl="node2" presStyleIdx="0" presStyleCnt="4"/>
      <dgm:spPr/>
    </dgm:pt>
    <dgm:pt modelId="{80877561-02BF-4479-ADAD-E066E5B0C4DA}" type="pres">
      <dgm:prSet presAssocID="{F80B23E2-D784-4265-B9FF-5D0D6A467A4E}" presName="text2" presStyleLbl="fgAcc2" presStyleIdx="0" presStyleCnt="4">
        <dgm:presLayoutVars>
          <dgm:chPref val="3"/>
        </dgm:presLayoutVars>
      </dgm:prSet>
      <dgm:spPr/>
    </dgm:pt>
    <dgm:pt modelId="{5876B5C6-7F40-44FD-81AF-6EE993134F7D}" type="pres">
      <dgm:prSet presAssocID="{F80B23E2-D784-4265-B9FF-5D0D6A467A4E}" presName="hierChild3" presStyleCnt="0"/>
      <dgm:spPr/>
    </dgm:pt>
    <dgm:pt modelId="{91971262-CF1B-4458-B6F6-3A4DC3E3606B}" type="pres">
      <dgm:prSet presAssocID="{F2D13B01-510C-4384-AAB9-D5F10A340871}" presName="Name10" presStyleLbl="parChTrans1D2" presStyleIdx="1" presStyleCnt="4"/>
      <dgm:spPr/>
    </dgm:pt>
    <dgm:pt modelId="{509FACE6-517D-4305-BD32-26812B3FBA73}" type="pres">
      <dgm:prSet presAssocID="{97015C0B-755E-456A-903D-37053240ADC3}" presName="hierRoot2" presStyleCnt="0"/>
      <dgm:spPr/>
    </dgm:pt>
    <dgm:pt modelId="{E9EA28E5-19D5-4F8A-86B5-31244002EEB8}" type="pres">
      <dgm:prSet presAssocID="{97015C0B-755E-456A-903D-37053240ADC3}" presName="composite2" presStyleCnt="0"/>
      <dgm:spPr/>
    </dgm:pt>
    <dgm:pt modelId="{FC0F94EC-0998-4BCC-ABE6-625C9CEF2D4D}" type="pres">
      <dgm:prSet presAssocID="{97015C0B-755E-456A-903D-37053240ADC3}" presName="background2" presStyleLbl="node2" presStyleIdx="1" presStyleCnt="4"/>
      <dgm:spPr/>
    </dgm:pt>
    <dgm:pt modelId="{8BA77364-6230-40BA-81C1-7DA47C30F48C}" type="pres">
      <dgm:prSet presAssocID="{97015C0B-755E-456A-903D-37053240ADC3}" presName="text2" presStyleLbl="fgAcc2" presStyleIdx="1" presStyleCnt="4">
        <dgm:presLayoutVars>
          <dgm:chPref val="3"/>
        </dgm:presLayoutVars>
      </dgm:prSet>
      <dgm:spPr/>
    </dgm:pt>
    <dgm:pt modelId="{B8E94204-DEE4-428C-BCEE-0A5B95568141}" type="pres">
      <dgm:prSet presAssocID="{97015C0B-755E-456A-903D-37053240ADC3}" presName="hierChild3" presStyleCnt="0"/>
      <dgm:spPr/>
    </dgm:pt>
    <dgm:pt modelId="{65E0BC3F-2C03-4899-B0EF-32C5C933DC6F}" type="pres">
      <dgm:prSet presAssocID="{C40EA837-BF0D-433B-843F-B33973708959}" presName="Name10" presStyleLbl="parChTrans1D2" presStyleIdx="2" presStyleCnt="4"/>
      <dgm:spPr/>
    </dgm:pt>
    <dgm:pt modelId="{C4BB1A2A-15E2-4078-8B26-EBA292474206}" type="pres">
      <dgm:prSet presAssocID="{6A41BA95-1B78-4601-B6E4-165389CCE8ED}" presName="hierRoot2" presStyleCnt="0"/>
      <dgm:spPr/>
    </dgm:pt>
    <dgm:pt modelId="{484B5D20-99E2-4531-B4F4-6E4AEA08CC24}" type="pres">
      <dgm:prSet presAssocID="{6A41BA95-1B78-4601-B6E4-165389CCE8ED}" presName="composite2" presStyleCnt="0"/>
      <dgm:spPr/>
    </dgm:pt>
    <dgm:pt modelId="{44321C65-8060-4B15-B4AB-F1E5CD3D42C0}" type="pres">
      <dgm:prSet presAssocID="{6A41BA95-1B78-4601-B6E4-165389CCE8ED}" presName="background2" presStyleLbl="node2" presStyleIdx="2" presStyleCnt="4"/>
      <dgm:spPr/>
    </dgm:pt>
    <dgm:pt modelId="{2F1B07CC-D90D-413B-9CBC-DB6A569D0208}" type="pres">
      <dgm:prSet presAssocID="{6A41BA95-1B78-4601-B6E4-165389CCE8ED}" presName="text2" presStyleLbl="fgAcc2" presStyleIdx="2" presStyleCnt="4">
        <dgm:presLayoutVars>
          <dgm:chPref val="3"/>
        </dgm:presLayoutVars>
      </dgm:prSet>
      <dgm:spPr/>
    </dgm:pt>
    <dgm:pt modelId="{76C5A923-385E-49FA-A6AC-2338BEBB8AE1}" type="pres">
      <dgm:prSet presAssocID="{6A41BA95-1B78-4601-B6E4-165389CCE8ED}" presName="hierChild3" presStyleCnt="0"/>
      <dgm:spPr/>
    </dgm:pt>
    <dgm:pt modelId="{1A67ABB8-094F-48E3-B72F-A048115EF632}" type="pres">
      <dgm:prSet presAssocID="{B4F04D38-2678-4900-BD93-802463546E3B}" presName="Name10" presStyleLbl="parChTrans1D2" presStyleIdx="3" presStyleCnt="4"/>
      <dgm:spPr/>
    </dgm:pt>
    <dgm:pt modelId="{5099FD5B-1672-4CB1-A68B-EF3337B8EF3E}" type="pres">
      <dgm:prSet presAssocID="{A82F573D-7B87-418D-9EF9-1F2F837F24F5}" presName="hierRoot2" presStyleCnt="0"/>
      <dgm:spPr/>
    </dgm:pt>
    <dgm:pt modelId="{B6B3FAC6-3094-49A8-AEEC-CE13C40D172A}" type="pres">
      <dgm:prSet presAssocID="{A82F573D-7B87-418D-9EF9-1F2F837F24F5}" presName="composite2" presStyleCnt="0"/>
      <dgm:spPr/>
    </dgm:pt>
    <dgm:pt modelId="{8973DF2D-59E8-4BF8-9B7D-3D980E5B0703}" type="pres">
      <dgm:prSet presAssocID="{A82F573D-7B87-418D-9EF9-1F2F837F24F5}" presName="background2" presStyleLbl="node2" presStyleIdx="3" presStyleCnt="4"/>
      <dgm:spPr/>
    </dgm:pt>
    <dgm:pt modelId="{6B170590-53E0-4A58-BEE1-9163AFCB73B1}" type="pres">
      <dgm:prSet presAssocID="{A82F573D-7B87-418D-9EF9-1F2F837F24F5}" presName="text2" presStyleLbl="fgAcc2" presStyleIdx="3" presStyleCnt="4">
        <dgm:presLayoutVars>
          <dgm:chPref val="3"/>
        </dgm:presLayoutVars>
      </dgm:prSet>
      <dgm:spPr/>
    </dgm:pt>
    <dgm:pt modelId="{195B7C16-59D6-4D8D-B96C-CE7598444207}" type="pres">
      <dgm:prSet presAssocID="{A82F573D-7B87-418D-9EF9-1F2F837F24F5}" presName="hierChild3" presStyleCnt="0"/>
      <dgm:spPr/>
    </dgm:pt>
  </dgm:ptLst>
  <dgm:cxnLst>
    <dgm:cxn modelId="{8D8C9918-28E1-4671-B384-7B50C1B76898}" type="presOf" srcId="{4A2FD8CC-B564-4CC0-B5EC-BFFF9CC834A6}" destId="{7865C23E-9D8A-476C-A3DA-B147D1811A80}" srcOrd="0" destOrd="0" presId="urn:microsoft.com/office/officeart/2005/8/layout/hierarchy1"/>
    <dgm:cxn modelId="{ECCFA02D-F280-488C-985A-7151539E3B69}" type="presOf" srcId="{7917ED7F-9173-4019-BB54-FEA0C42F4A74}" destId="{F40441B7-EB06-4801-B4C8-3E6DD9FEF9FE}" srcOrd="0" destOrd="0" presId="urn:microsoft.com/office/officeart/2005/8/layout/hierarchy1"/>
    <dgm:cxn modelId="{4D174A37-D909-4969-AB02-4F258E82B3E3}" srcId="{D6715869-4D21-468E-A359-DEAD34F88CDD}" destId="{7917ED7F-9173-4019-BB54-FEA0C42F4A74}" srcOrd="0" destOrd="0" parTransId="{019E74FC-00FE-4C73-8463-284FABDDCB25}" sibTransId="{EC0CFE1B-B948-45E8-882B-528A93DE06F7}"/>
    <dgm:cxn modelId="{0A00145B-1586-4847-A0B3-07CFA825B9B5}" type="presOf" srcId="{D292AAA2-B0CE-4475-B23D-EE354D4314DD}" destId="{E3D81FF5-0DA7-4283-928C-0BD17728F4A6}" srcOrd="0" destOrd="0" presId="urn:microsoft.com/office/officeart/2005/8/layout/hierarchy1"/>
    <dgm:cxn modelId="{92892667-91AB-4B65-ACAD-3B60E67E4C12}" type="presOf" srcId="{D6715869-4D21-468E-A359-DEAD34F88CDD}" destId="{8A0AA205-3BF2-40DE-A207-1266948F5F62}" srcOrd="0" destOrd="0" presId="urn:microsoft.com/office/officeart/2005/8/layout/hierarchy1"/>
    <dgm:cxn modelId="{66899A78-C593-4DDA-B782-43C3336769DB}" type="presOf" srcId="{6A41BA95-1B78-4601-B6E4-165389CCE8ED}" destId="{2F1B07CC-D90D-413B-9CBC-DB6A569D0208}" srcOrd="0" destOrd="0" presId="urn:microsoft.com/office/officeart/2005/8/layout/hierarchy1"/>
    <dgm:cxn modelId="{74152483-FFF4-4EC3-9927-1BD6D67388A3}" type="presOf" srcId="{97015C0B-755E-456A-903D-37053240ADC3}" destId="{8BA77364-6230-40BA-81C1-7DA47C30F48C}" srcOrd="0" destOrd="0" presId="urn:microsoft.com/office/officeart/2005/8/layout/hierarchy1"/>
    <dgm:cxn modelId="{510DA39C-F701-458F-9607-66B27BE967D1}" srcId="{4A2FD8CC-B564-4CC0-B5EC-BFFF9CC834A6}" destId="{F80B23E2-D784-4265-B9FF-5D0D6A467A4E}" srcOrd="0" destOrd="0" parTransId="{D292AAA2-B0CE-4475-B23D-EE354D4314DD}" sibTransId="{92148744-CFEA-47D9-9C46-890FEBAB3A35}"/>
    <dgm:cxn modelId="{77FBE79F-883D-456A-9841-40631616A9F0}" type="presOf" srcId="{F80B23E2-D784-4265-B9FF-5D0D6A467A4E}" destId="{80877561-02BF-4479-ADAD-E066E5B0C4DA}" srcOrd="0" destOrd="0" presId="urn:microsoft.com/office/officeart/2005/8/layout/hierarchy1"/>
    <dgm:cxn modelId="{CB123AAD-1C54-4B92-98D3-BE18122F54B4}" srcId="{4A2FD8CC-B564-4CC0-B5EC-BFFF9CC834A6}" destId="{6A41BA95-1B78-4601-B6E4-165389CCE8ED}" srcOrd="2" destOrd="0" parTransId="{C40EA837-BF0D-433B-843F-B33973708959}" sibTransId="{D0DB83D3-0EEE-428C-8800-C71BE911EEED}"/>
    <dgm:cxn modelId="{2A5F20B0-F603-47B6-9B9E-0010A3D54669}" type="presOf" srcId="{F2D13B01-510C-4384-AAB9-D5F10A340871}" destId="{91971262-CF1B-4458-B6F6-3A4DC3E3606B}" srcOrd="0" destOrd="0" presId="urn:microsoft.com/office/officeart/2005/8/layout/hierarchy1"/>
    <dgm:cxn modelId="{0631D7B1-93A2-417F-B423-853B074DAAF0}" type="presOf" srcId="{C40EA837-BF0D-433B-843F-B33973708959}" destId="{65E0BC3F-2C03-4899-B0EF-32C5C933DC6F}" srcOrd="0" destOrd="0" presId="urn:microsoft.com/office/officeart/2005/8/layout/hierarchy1"/>
    <dgm:cxn modelId="{1BF407B3-C403-45F2-89EC-81AE8BFB856F}" srcId="{D6715869-4D21-468E-A359-DEAD34F88CDD}" destId="{4A2FD8CC-B564-4CC0-B5EC-BFFF9CC834A6}" srcOrd="1" destOrd="0" parTransId="{B2147A03-FBC5-4B8E-8B5B-D52E83C764A4}" sibTransId="{1E243937-2D1B-48DB-A97A-4F2C819D088C}"/>
    <dgm:cxn modelId="{78BDBCCD-D4B4-4765-9C35-14037358CF25}" type="presOf" srcId="{B4F04D38-2678-4900-BD93-802463546E3B}" destId="{1A67ABB8-094F-48E3-B72F-A048115EF632}" srcOrd="0" destOrd="0" presId="urn:microsoft.com/office/officeart/2005/8/layout/hierarchy1"/>
    <dgm:cxn modelId="{4A7C01D6-D70F-4AC8-916F-6490E8BB63FF}" srcId="{4A2FD8CC-B564-4CC0-B5EC-BFFF9CC834A6}" destId="{97015C0B-755E-456A-903D-37053240ADC3}" srcOrd="1" destOrd="0" parTransId="{F2D13B01-510C-4384-AAB9-D5F10A340871}" sibTransId="{25F06238-15AC-4B37-9754-BC7FDF5412D6}"/>
    <dgm:cxn modelId="{9B6F47D7-39EE-47B6-9A35-4194E67C205B}" srcId="{4A2FD8CC-B564-4CC0-B5EC-BFFF9CC834A6}" destId="{A82F573D-7B87-418D-9EF9-1F2F837F24F5}" srcOrd="3" destOrd="0" parTransId="{B4F04D38-2678-4900-BD93-802463546E3B}" sibTransId="{DB3C7DA5-E878-44C3-8D71-D2C1636C37B8}"/>
    <dgm:cxn modelId="{50989BDE-D6C1-4F58-BC48-D05379F44A77}" type="presOf" srcId="{A82F573D-7B87-418D-9EF9-1F2F837F24F5}" destId="{6B170590-53E0-4A58-BEE1-9163AFCB73B1}" srcOrd="0" destOrd="0" presId="urn:microsoft.com/office/officeart/2005/8/layout/hierarchy1"/>
    <dgm:cxn modelId="{BFB2CCBF-EE08-4EAA-B7C8-DBBEB878B4DD}" type="presParOf" srcId="{8A0AA205-3BF2-40DE-A207-1266948F5F62}" destId="{42D57586-FD3D-4954-9F89-5EA53A281506}" srcOrd="0" destOrd="0" presId="urn:microsoft.com/office/officeart/2005/8/layout/hierarchy1"/>
    <dgm:cxn modelId="{22AC56A4-8163-4469-A126-4487A4E31604}" type="presParOf" srcId="{42D57586-FD3D-4954-9F89-5EA53A281506}" destId="{C0B0E742-F25F-4FF1-A639-1E91D9EAA282}" srcOrd="0" destOrd="0" presId="urn:microsoft.com/office/officeart/2005/8/layout/hierarchy1"/>
    <dgm:cxn modelId="{74354222-83EE-4A40-B5F3-96EB0A13609B}" type="presParOf" srcId="{C0B0E742-F25F-4FF1-A639-1E91D9EAA282}" destId="{F32F77D4-2971-4132-B062-ACA701307CAC}" srcOrd="0" destOrd="0" presId="urn:microsoft.com/office/officeart/2005/8/layout/hierarchy1"/>
    <dgm:cxn modelId="{C97DC714-532C-4C97-824B-C1A11976E2D2}" type="presParOf" srcId="{C0B0E742-F25F-4FF1-A639-1E91D9EAA282}" destId="{F40441B7-EB06-4801-B4C8-3E6DD9FEF9FE}" srcOrd="1" destOrd="0" presId="urn:microsoft.com/office/officeart/2005/8/layout/hierarchy1"/>
    <dgm:cxn modelId="{0D700BDD-3968-410E-9E75-0188D7FF05C3}" type="presParOf" srcId="{42D57586-FD3D-4954-9F89-5EA53A281506}" destId="{01299723-E2A9-4A2F-9E91-3BA78318DBCA}" srcOrd="1" destOrd="0" presId="urn:microsoft.com/office/officeart/2005/8/layout/hierarchy1"/>
    <dgm:cxn modelId="{BC9F6D9B-1DF5-4D7B-A7AF-33BC6E921E84}" type="presParOf" srcId="{8A0AA205-3BF2-40DE-A207-1266948F5F62}" destId="{F0D34D32-6BE9-405F-9052-6375AFA6417C}" srcOrd="1" destOrd="0" presId="urn:microsoft.com/office/officeart/2005/8/layout/hierarchy1"/>
    <dgm:cxn modelId="{40AD2FEB-B03B-46C1-9939-61000BBD4C45}" type="presParOf" srcId="{F0D34D32-6BE9-405F-9052-6375AFA6417C}" destId="{02897CEF-0A40-414B-9DB3-557C20968752}" srcOrd="0" destOrd="0" presId="urn:microsoft.com/office/officeart/2005/8/layout/hierarchy1"/>
    <dgm:cxn modelId="{A5D9507B-99D2-4A89-AE36-70F191EB79AB}" type="presParOf" srcId="{02897CEF-0A40-414B-9DB3-557C20968752}" destId="{BB70333F-0DA0-468B-A662-1284A1ABC2B3}" srcOrd="0" destOrd="0" presId="urn:microsoft.com/office/officeart/2005/8/layout/hierarchy1"/>
    <dgm:cxn modelId="{42DEF618-8245-49C8-BE1C-8A7F0FD1C9B8}" type="presParOf" srcId="{02897CEF-0A40-414B-9DB3-557C20968752}" destId="{7865C23E-9D8A-476C-A3DA-B147D1811A80}" srcOrd="1" destOrd="0" presId="urn:microsoft.com/office/officeart/2005/8/layout/hierarchy1"/>
    <dgm:cxn modelId="{F8C399B4-2DCD-451C-9288-28CC70341A02}" type="presParOf" srcId="{F0D34D32-6BE9-405F-9052-6375AFA6417C}" destId="{2F3F5932-1CDA-497C-A2E3-E9E1A72C2305}" srcOrd="1" destOrd="0" presId="urn:microsoft.com/office/officeart/2005/8/layout/hierarchy1"/>
    <dgm:cxn modelId="{2B2A3223-0A33-4D89-8BA1-42A20DA0BDD3}" type="presParOf" srcId="{2F3F5932-1CDA-497C-A2E3-E9E1A72C2305}" destId="{E3D81FF5-0DA7-4283-928C-0BD17728F4A6}" srcOrd="0" destOrd="0" presId="urn:microsoft.com/office/officeart/2005/8/layout/hierarchy1"/>
    <dgm:cxn modelId="{5898B52C-CE0F-41BF-A213-0BB18535FBF5}" type="presParOf" srcId="{2F3F5932-1CDA-497C-A2E3-E9E1A72C2305}" destId="{8FCA49DF-F2E6-4048-BE12-E46CFC2FC0F8}" srcOrd="1" destOrd="0" presId="urn:microsoft.com/office/officeart/2005/8/layout/hierarchy1"/>
    <dgm:cxn modelId="{11BECFE8-417B-4408-8A31-443B88BA63AE}" type="presParOf" srcId="{8FCA49DF-F2E6-4048-BE12-E46CFC2FC0F8}" destId="{58C9B3EB-26B2-4DCF-A756-0C7C00ACB90D}" srcOrd="0" destOrd="0" presId="urn:microsoft.com/office/officeart/2005/8/layout/hierarchy1"/>
    <dgm:cxn modelId="{E7C26359-1833-45C9-8684-BEE634F1C087}" type="presParOf" srcId="{58C9B3EB-26B2-4DCF-A756-0C7C00ACB90D}" destId="{B49D15EE-B7D7-4021-A55E-9C5B643EABD0}" srcOrd="0" destOrd="0" presId="urn:microsoft.com/office/officeart/2005/8/layout/hierarchy1"/>
    <dgm:cxn modelId="{7014EAB4-8777-435A-9CBC-4B4EF1FD93CA}" type="presParOf" srcId="{58C9B3EB-26B2-4DCF-A756-0C7C00ACB90D}" destId="{80877561-02BF-4479-ADAD-E066E5B0C4DA}" srcOrd="1" destOrd="0" presId="urn:microsoft.com/office/officeart/2005/8/layout/hierarchy1"/>
    <dgm:cxn modelId="{2DC2AC32-A23E-41C9-8270-509C583267F7}" type="presParOf" srcId="{8FCA49DF-F2E6-4048-BE12-E46CFC2FC0F8}" destId="{5876B5C6-7F40-44FD-81AF-6EE993134F7D}" srcOrd="1" destOrd="0" presId="urn:microsoft.com/office/officeart/2005/8/layout/hierarchy1"/>
    <dgm:cxn modelId="{912CF94D-5FB5-4AAB-9187-DE6AB4631B48}" type="presParOf" srcId="{2F3F5932-1CDA-497C-A2E3-E9E1A72C2305}" destId="{91971262-CF1B-4458-B6F6-3A4DC3E3606B}" srcOrd="2" destOrd="0" presId="urn:microsoft.com/office/officeart/2005/8/layout/hierarchy1"/>
    <dgm:cxn modelId="{59DF940A-093F-4E92-9A55-84EF61A7CDFC}" type="presParOf" srcId="{2F3F5932-1CDA-497C-A2E3-E9E1A72C2305}" destId="{509FACE6-517D-4305-BD32-26812B3FBA73}" srcOrd="3" destOrd="0" presId="urn:microsoft.com/office/officeart/2005/8/layout/hierarchy1"/>
    <dgm:cxn modelId="{9AE7E813-F763-415E-980B-EF53C7DB80D0}" type="presParOf" srcId="{509FACE6-517D-4305-BD32-26812B3FBA73}" destId="{E9EA28E5-19D5-4F8A-86B5-31244002EEB8}" srcOrd="0" destOrd="0" presId="urn:microsoft.com/office/officeart/2005/8/layout/hierarchy1"/>
    <dgm:cxn modelId="{AB9D1B16-4C5A-426D-9732-8D3AC8E4A6C7}" type="presParOf" srcId="{E9EA28E5-19D5-4F8A-86B5-31244002EEB8}" destId="{FC0F94EC-0998-4BCC-ABE6-625C9CEF2D4D}" srcOrd="0" destOrd="0" presId="urn:microsoft.com/office/officeart/2005/8/layout/hierarchy1"/>
    <dgm:cxn modelId="{4289C5F4-094C-4263-B265-BD0ABDF93CA4}" type="presParOf" srcId="{E9EA28E5-19D5-4F8A-86B5-31244002EEB8}" destId="{8BA77364-6230-40BA-81C1-7DA47C30F48C}" srcOrd="1" destOrd="0" presId="urn:microsoft.com/office/officeart/2005/8/layout/hierarchy1"/>
    <dgm:cxn modelId="{58B52D1E-F299-424D-AF33-853D713569E3}" type="presParOf" srcId="{509FACE6-517D-4305-BD32-26812B3FBA73}" destId="{B8E94204-DEE4-428C-BCEE-0A5B95568141}" srcOrd="1" destOrd="0" presId="urn:microsoft.com/office/officeart/2005/8/layout/hierarchy1"/>
    <dgm:cxn modelId="{E4FBCAF2-6FF8-44D3-8DCC-A18ABC3ECF00}" type="presParOf" srcId="{2F3F5932-1CDA-497C-A2E3-E9E1A72C2305}" destId="{65E0BC3F-2C03-4899-B0EF-32C5C933DC6F}" srcOrd="4" destOrd="0" presId="urn:microsoft.com/office/officeart/2005/8/layout/hierarchy1"/>
    <dgm:cxn modelId="{218A40FC-ED67-4A5D-A19D-2955F093351E}" type="presParOf" srcId="{2F3F5932-1CDA-497C-A2E3-E9E1A72C2305}" destId="{C4BB1A2A-15E2-4078-8B26-EBA292474206}" srcOrd="5" destOrd="0" presId="urn:microsoft.com/office/officeart/2005/8/layout/hierarchy1"/>
    <dgm:cxn modelId="{9B28D693-C9CF-4427-AD09-77A6729A9297}" type="presParOf" srcId="{C4BB1A2A-15E2-4078-8B26-EBA292474206}" destId="{484B5D20-99E2-4531-B4F4-6E4AEA08CC24}" srcOrd="0" destOrd="0" presId="urn:microsoft.com/office/officeart/2005/8/layout/hierarchy1"/>
    <dgm:cxn modelId="{82538907-59C2-471F-820E-FF63364B0D24}" type="presParOf" srcId="{484B5D20-99E2-4531-B4F4-6E4AEA08CC24}" destId="{44321C65-8060-4B15-B4AB-F1E5CD3D42C0}" srcOrd="0" destOrd="0" presId="urn:microsoft.com/office/officeart/2005/8/layout/hierarchy1"/>
    <dgm:cxn modelId="{FBDD1C85-1028-447F-A3EE-0DC390173C76}" type="presParOf" srcId="{484B5D20-99E2-4531-B4F4-6E4AEA08CC24}" destId="{2F1B07CC-D90D-413B-9CBC-DB6A569D0208}" srcOrd="1" destOrd="0" presId="urn:microsoft.com/office/officeart/2005/8/layout/hierarchy1"/>
    <dgm:cxn modelId="{D13E7258-E915-49B0-8622-65F631ED077C}" type="presParOf" srcId="{C4BB1A2A-15E2-4078-8B26-EBA292474206}" destId="{76C5A923-385E-49FA-A6AC-2338BEBB8AE1}" srcOrd="1" destOrd="0" presId="urn:microsoft.com/office/officeart/2005/8/layout/hierarchy1"/>
    <dgm:cxn modelId="{DEEE475F-1585-4B86-8836-1B35584AD86D}" type="presParOf" srcId="{2F3F5932-1CDA-497C-A2E3-E9E1A72C2305}" destId="{1A67ABB8-094F-48E3-B72F-A048115EF632}" srcOrd="6" destOrd="0" presId="urn:microsoft.com/office/officeart/2005/8/layout/hierarchy1"/>
    <dgm:cxn modelId="{AC1BD169-8333-44CC-B922-E50667B57F24}" type="presParOf" srcId="{2F3F5932-1CDA-497C-A2E3-E9E1A72C2305}" destId="{5099FD5B-1672-4CB1-A68B-EF3337B8EF3E}" srcOrd="7" destOrd="0" presId="urn:microsoft.com/office/officeart/2005/8/layout/hierarchy1"/>
    <dgm:cxn modelId="{73D639BC-F275-4035-9FFC-D7B9F5432AA7}" type="presParOf" srcId="{5099FD5B-1672-4CB1-A68B-EF3337B8EF3E}" destId="{B6B3FAC6-3094-49A8-AEEC-CE13C40D172A}" srcOrd="0" destOrd="0" presId="urn:microsoft.com/office/officeart/2005/8/layout/hierarchy1"/>
    <dgm:cxn modelId="{E8FC584E-6A84-44E2-94A3-08488EE43CFA}" type="presParOf" srcId="{B6B3FAC6-3094-49A8-AEEC-CE13C40D172A}" destId="{8973DF2D-59E8-4BF8-9B7D-3D980E5B0703}" srcOrd="0" destOrd="0" presId="urn:microsoft.com/office/officeart/2005/8/layout/hierarchy1"/>
    <dgm:cxn modelId="{9BD2F66A-428C-4BFA-9B3E-9EAC8CE646B7}" type="presParOf" srcId="{B6B3FAC6-3094-49A8-AEEC-CE13C40D172A}" destId="{6B170590-53E0-4A58-BEE1-9163AFCB73B1}" srcOrd="1" destOrd="0" presId="urn:microsoft.com/office/officeart/2005/8/layout/hierarchy1"/>
    <dgm:cxn modelId="{DBDC1074-6B9A-4358-9180-8207A72E9F4A}" type="presParOf" srcId="{5099FD5B-1672-4CB1-A68B-EF3337B8EF3E}" destId="{195B7C16-59D6-4D8D-B96C-CE759844420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1CCFD1-49AC-423E-9FF7-02EACB792A51}">
      <dsp:nvSpPr>
        <dsp:cNvPr id="0" name=""/>
        <dsp:cNvSpPr/>
      </dsp:nvSpPr>
      <dsp:spPr>
        <a:xfrm>
          <a:off x="0" y="1233049"/>
          <a:ext cx="2603291" cy="16530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976026-5D13-424E-87E0-647C3999BE32}">
      <dsp:nvSpPr>
        <dsp:cNvPr id="0" name=""/>
        <dsp:cNvSpPr/>
      </dsp:nvSpPr>
      <dsp:spPr>
        <a:xfrm>
          <a:off x="289254" y="1507841"/>
          <a:ext cx="2603291" cy="16530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>
              <a:latin typeface="Calibri Light" panose="020F0302020204030204"/>
              <a:ea typeface="+mn-ea"/>
              <a:cs typeface="+mn-cs"/>
            </a:rPr>
            <a:t>Edel</a:t>
          </a:r>
          <a:r>
            <a:rPr lang="en-US" sz="2300" kern="1200" dirty="0">
              <a:latin typeface="Calibri Light"/>
              <a:ea typeface="+mn-ea"/>
              <a:cs typeface="+mn-cs"/>
            </a:rPr>
            <a:t> McManus </a:t>
          </a:r>
          <a:r>
            <a:rPr lang="en-US" sz="2300" kern="1200" dirty="0">
              <a:latin typeface="Calibri" panose="020F0502020204030204"/>
              <a:ea typeface="+mn-ea"/>
              <a:cs typeface="+mn-cs"/>
            </a:rPr>
            <a:t>(Guidance </a:t>
          </a:r>
          <a:r>
            <a:rPr lang="en-US" sz="2300" kern="1200" dirty="0">
              <a:latin typeface="Calibri Light" panose="020F0302020204030204"/>
              <a:ea typeface="+mn-ea"/>
              <a:cs typeface="+mn-cs"/>
            </a:rPr>
            <a:t>Department</a:t>
          </a:r>
          <a:r>
            <a:rPr lang="en-US" sz="2300" kern="1200" dirty="0">
              <a:latin typeface="Calibri" panose="020F0502020204030204"/>
              <a:ea typeface="+mn-ea"/>
              <a:cs typeface="+mn-cs"/>
            </a:rPr>
            <a:t>) - choosing subjects</a:t>
          </a:r>
        </a:p>
      </dsp:txBody>
      <dsp:txXfrm>
        <a:off x="337671" y="1556258"/>
        <a:ext cx="2506457" cy="1556256"/>
      </dsp:txXfrm>
    </dsp:sp>
    <dsp:sp modelId="{C2C7B763-CEC7-4568-B68E-13A7C772D63B}">
      <dsp:nvSpPr>
        <dsp:cNvPr id="0" name=""/>
        <dsp:cNvSpPr/>
      </dsp:nvSpPr>
      <dsp:spPr>
        <a:xfrm>
          <a:off x="3181800" y="1233049"/>
          <a:ext cx="2603291" cy="16530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AE4A64B-26EC-4D1D-95E4-8B914447D957}">
      <dsp:nvSpPr>
        <dsp:cNvPr id="0" name=""/>
        <dsp:cNvSpPr/>
      </dsp:nvSpPr>
      <dsp:spPr>
        <a:xfrm>
          <a:off x="3471055" y="1507841"/>
          <a:ext cx="2603291" cy="16530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Calibri Light" panose="020F0302020204030204"/>
              <a:ea typeface="+mn-ea"/>
              <a:cs typeface="+mn-cs"/>
            </a:rPr>
            <a:t>Kevin McGowan </a:t>
          </a:r>
          <a:r>
            <a:rPr lang="en-US" sz="2300" kern="1200">
              <a:latin typeface="Calibri" panose="020F0502020204030204"/>
              <a:ea typeface="+mn-ea"/>
              <a:cs typeface="+mn-cs"/>
            </a:rPr>
            <a:t>(Deputy Principal) -</a:t>
          </a:r>
          <a:r>
            <a:rPr lang="en-US" sz="2300" kern="1200">
              <a:latin typeface="Calibri Light" panose="020F0302020204030204"/>
              <a:ea typeface="+mn-ea"/>
              <a:cs typeface="+mn-cs"/>
            </a:rPr>
            <a:t> the online</a:t>
          </a:r>
          <a:r>
            <a:rPr lang="en-US" sz="2300" kern="1200">
              <a:latin typeface="Calibri" panose="020F0502020204030204"/>
              <a:ea typeface="+mn-ea"/>
              <a:cs typeface="+mn-cs"/>
            </a:rPr>
            <a:t> options process</a:t>
          </a:r>
          <a:r>
            <a:rPr lang="en-US" sz="2300" kern="1200" dirty="0">
              <a:latin typeface="Calibri Light" panose="020F0302020204030204"/>
              <a:ea typeface="+mn-ea"/>
              <a:cs typeface="+mn-cs"/>
            </a:rPr>
            <a:t> </a:t>
          </a:r>
        </a:p>
      </dsp:txBody>
      <dsp:txXfrm>
        <a:off x="3519472" y="1556258"/>
        <a:ext cx="2506457" cy="1556256"/>
      </dsp:txXfrm>
    </dsp:sp>
    <dsp:sp modelId="{5AC1F6C1-F263-4FBE-9673-40E59BDA0298}">
      <dsp:nvSpPr>
        <dsp:cNvPr id="0" name=""/>
        <dsp:cNvSpPr/>
      </dsp:nvSpPr>
      <dsp:spPr>
        <a:xfrm>
          <a:off x="6239320" y="1215295"/>
          <a:ext cx="2603291" cy="16530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E0C1989-EA5B-4172-B1D3-57F3DCED84CA}">
      <dsp:nvSpPr>
        <dsp:cNvPr id="0" name=""/>
        <dsp:cNvSpPr/>
      </dsp:nvSpPr>
      <dsp:spPr>
        <a:xfrm>
          <a:off x="6528575" y="1490087"/>
          <a:ext cx="2603291" cy="16530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latin typeface="Calibri Light"/>
              <a:ea typeface="+mn-ea"/>
              <a:cs typeface="+mn-cs"/>
            </a:rPr>
            <a:t>Questions</a:t>
          </a:r>
          <a:r>
            <a:rPr lang="en-US" sz="2300" b="1" kern="1200" dirty="0">
              <a:highlight>
                <a:srgbClr val="FFFF00"/>
              </a:highlight>
              <a:latin typeface="Calibri Light"/>
              <a:ea typeface="+mn-ea"/>
              <a:cs typeface="+mn-cs"/>
            </a:rPr>
            <a:t> </a:t>
          </a:r>
        </a:p>
      </dsp:txBody>
      <dsp:txXfrm>
        <a:off x="6576992" y="1538504"/>
        <a:ext cx="2506457" cy="155625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D5F616-419C-4F23-BB86-7229D78528AC}">
      <dsp:nvSpPr>
        <dsp:cNvPr id="0" name=""/>
        <dsp:cNvSpPr/>
      </dsp:nvSpPr>
      <dsp:spPr>
        <a:xfrm>
          <a:off x="0" y="820218"/>
          <a:ext cx="3414946" cy="204896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700" kern="1200">
              <a:solidFill>
                <a:srgbClr val="444444"/>
              </a:solidFill>
              <a:latin typeface="Calibri"/>
              <a:cs typeface="Calibri"/>
            </a:rPr>
            <a:t>Irish is required for entry into UCD, Maynooth, NUIG, UCC, NCAD</a:t>
          </a:r>
          <a:endParaRPr lang="en-US" sz="2700" kern="1200">
            <a:solidFill>
              <a:srgbClr val="444444"/>
            </a:solidFill>
            <a:latin typeface="Calibri"/>
            <a:cs typeface="Calibri"/>
          </a:endParaRPr>
        </a:p>
      </dsp:txBody>
      <dsp:txXfrm>
        <a:off x="0" y="820218"/>
        <a:ext cx="3414946" cy="2048967"/>
      </dsp:txXfrm>
    </dsp:sp>
    <dsp:sp modelId="{9A923C96-AA48-4083-A444-9F9DEE54669B}">
      <dsp:nvSpPr>
        <dsp:cNvPr id="0" name=""/>
        <dsp:cNvSpPr/>
      </dsp:nvSpPr>
      <dsp:spPr>
        <a:xfrm>
          <a:off x="3756441" y="820218"/>
          <a:ext cx="3414946" cy="2048967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700" kern="1200">
              <a:solidFill>
                <a:srgbClr val="444444"/>
              </a:solidFill>
              <a:latin typeface="Calibri"/>
              <a:cs typeface="Calibri"/>
            </a:rPr>
            <a:t>Some students are exempt</a:t>
          </a:r>
          <a:endParaRPr lang="en-GB" sz="2700" kern="1200">
            <a:solidFill>
              <a:srgbClr val="444444"/>
            </a:solidFill>
            <a:latin typeface="Calibri"/>
            <a:cs typeface="Calibri"/>
          </a:endParaRPr>
        </a:p>
      </dsp:txBody>
      <dsp:txXfrm>
        <a:off x="3756441" y="820218"/>
        <a:ext cx="3414946" cy="2048967"/>
      </dsp:txXfrm>
    </dsp:sp>
    <dsp:sp modelId="{943314C1-6AFA-4FFA-8628-2185C714E880}">
      <dsp:nvSpPr>
        <dsp:cNvPr id="0" name=""/>
        <dsp:cNvSpPr/>
      </dsp:nvSpPr>
      <dsp:spPr>
        <a:xfrm>
          <a:off x="7512882" y="820218"/>
          <a:ext cx="3414946" cy="2048967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700" kern="1200">
              <a:solidFill>
                <a:srgbClr val="444444"/>
              </a:solidFill>
              <a:latin typeface="Calibri"/>
              <a:cs typeface="Calibri"/>
            </a:rPr>
            <a:t>Higher Level Irish (H4) is required for Primary Teaching and to study Irish at University</a:t>
          </a:r>
          <a:endParaRPr lang="en-IE" sz="2700" kern="1200">
            <a:solidFill>
              <a:srgbClr val="444444"/>
            </a:solidFill>
          </a:endParaRPr>
        </a:p>
      </dsp:txBody>
      <dsp:txXfrm>
        <a:off x="7512882" y="820218"/>
        <a:ext cx="3414946" cy="204896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EF3597-9B76-4523-9E40-0DD5B8E2754E}">
      <dsp:nvSpPr>
        <dsp:cNvPr id="0" name=""/>
        <dsp:cNvSpPr/>
      </dsp:nvSpPr>
      <dsp:spPr>
        <a:xfrm>
          <a:off x="930572" y="3032"/>
          <a:ext cx="2833338" cy="170000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100" kern="1200"/>
            <a:t>Essential subject for college </a:t>
          </a:r>
          <a:r>
            <a:rPr lang="en-IE" sz="2100" kern="1200">
              <a:latin typeface="Calibri Light" panose="020F0302020204030204"/>
            </a:rPr>
            <a:t>entry</a:t>
          </a:r>
          <a:endParaRPr lang="en-US" sz="2100" kern="1200"/>
        </a:p>
      </dsp:txBody>
      <dsp:txXfrm>
        <a:off x="930572" y="3032"/>
        <a:ext cx="2833338" cy="1700003"/>
      </dsp:txXfrm>
    </dsp:sp>
    <dsp:sp modelId="{720CE6AA-968B-4C5B-98D8-5ECB467B36F4}">
      <dsp:nvSpPr>
        <dsp:cNvPr id="0" name=""/>
        <dsp:cNvSpPr/>
      </dsp:nvSpPr>
      <dsp:spPr>
        <a:xfrm>
          <a:off x="4047245" y="3032"/>
          <a:ext cx="2833338" cy="1700003"/>
        </a:xfrm>
        <a:prstGeom prst="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100" kern="1200"/>
            <a:t>Grade required: O6/H7</a:t>
          </a:r>
          <a:endParaRPr lang="en-US" sz="2100" kern="1200"/>
        </a:p>
      </dsp:txBody>
      <dsp:txXfrm>
        <a:off x="4047245" y="3032"/>
        <a:ext cx="2833338" cy="1700003"/>
      </dsp:txXfrm>
    </dsp:sp>
    <dsp:sp modelId="{E8AD2DE6-A393-4ECA-BDAE-6E80871F63BB}">
      <dsp:nvSpPr>
        <dsp:cNvPr id="0" name=""/>
        <dsp:cNvSpPr/>
      </dsp:nvSpPr>
      <dsp:spPr>
        <a:xfrm>
          <a:off x="7163917" y="3032"/>
          <a:ext cx="2833338" cy="1700003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100" kern="1200"/>
            <a:t>Technological Universities/ ITs will accept Irish/English</a:t>
          </a:r>
          <a:endParaRPr lang="en-US" sz="2100" kern="1200"/>
        </a:p>
      </dsp:txBody>
      <dsp:txXfrm>
        <a:off x="7163917" y="3032"/>
        <a:ext cx="2833338" cy="1700003"/>
      </dsp:txXfrm>
    </dsp:sp>
    <dsp:sp modelId="{2FA576D0-86D7-4D2D-9CE7-11F0ADB91B0F}">
      <dsp:nvSpPr>
        <dsp:cNvPr id="0" name=""/>
        <dsp:cNvSpPr/>
      </dsp:nvSpPr>
      <dsp:spPr>
        <a:xfrm>
          <a:off x="2488909" y="1986369"/>
          <a:ext cx="2833338" cy="1700003"/>
        </a:xfrm>
        <a:prstGeom prst="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100" kern="1200"/>
            <a:t>Speech and Language Therapy, Journalism, Creative Digital Media, Media Courses require Higher Level English</a:t>
          </a:r>
          <a:endParaRPr lang="en-US" sz="2100" kern="1200"/>
        </a:p>
      </dsp:txBody>
      <dsp:txXfrm>
        <a:off x="2488909" y="1986369"/>
        <a:ext cx="2833338" cy="1700003"/>
      </dsp:txXfrm>
    </dsp:sp>
    <dsp:sp modelId="{943314C1-6AFA-4FFA-8628-2185C714E880}">
      <dsp:nvSpPr>
        <dsp:cNvPr id="0" name=""/>
        <dsp:cNvSpPr/>
      </dsp:nvSpPr>
      <dsp:spPr>
        <a:xfrm>
          <a:off x="5605581" y="1986369"/>
          <a:ext cx="2833338" cy="1700003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100" kern="1200"/>
            <a:t>Essential for </a:t>
          </a:r>
          <a:r>
            <a:rPr lang="en-IE" sz="2100" kern="1200">
              <a:latin typeface="Calibri Light" panose="020F0302020204030204"/>
            </a:rPr>
            <a:t>Employment</a:t>
          </a:r>
          <a:r>
            <a:rPr lang="en-IE" sz="2100" kern="1200"/>
            <a:t>/ Apprenticeships</a:t>
          </a:r>
          <a:endParaRPr lang="en-US" sz="2100" kern="1200"/>
        </a:p>
      </dsp:txBody>
      <dsp:txXfrm>
        <a:off x="5605581" y="1986369"/>
        <a:ext cx="2833338" cy="170000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3067AC-2F47-4606-8880-CA546BDFF921}">
      <dsp:nvSpPr>
        <dsp:cNvPr id="0" name=""/>
        <dsp:cNvSpPr/>
      </dsp:nvSpPr>
      <dsp:spPr>
        <a:xfrm>
          <a:off x="0" y="820218"/>
          <a:ext cx="3414946" cy="204896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700" kern="1200">
              <a:latin typeface="Calibri Light" panose="020F0302020204030204"/>
            </a:rPr>
            <a:t>Necessary</a:t>
          </a:r>
          <a:r>
            <a:rPr lang="en-IE" sz="1700" kern="1200"/>
            <a:t> for </a:t>
          </a:r>
          <a:r>
            <a:rPr lang="en-IE" sz="1700" kern="1200">
              <a:latin typeface="Calibri Light" panose="020F0302020204030204"/>
            </a:rPr>
            <a:t>entry to most college courses</a:t>
          </a:r>
          <a:endParaRPr lang="en-US" sz="1700" kern="1200"/>
        </a:p>
      </dsp:txBody>
      <dsp:txXfrm>
        <a:off x="0" y="820218"/>
        <a:ext cx="3414946" cy="2048967"/>
      </dsp:txXfrm>
    </dsp:sp>
    <dsp:sp modelId="{7958AC07-D282-4076-A938-E0D0A307ADE5}">
      <dsp:nvSpPr>
        <dsp:cNvPr id="0" name=""/>
        <dsp:cNvSpPr/>
      </dsp:nvSpPr>
      <dsp:spPr>
        <a:xfrm>
          <a:off x="3756441" y="820218"/>
          <a:ext cx="3414946" cy="2048967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700" kern="1200">
              <a:latin typeface="Calibri Light" panose="020F0302020204030204"/>
            </a:rPr>
            <a:t>Examples where Higher</a:t>
          </a:r>
          <a:r>
            <a:rPr lang="en-IE" sz="1700" kern="1200"/>
            <a:t> </a:t>
          </a:r>
          <a:r>
            <a:rPr lang="en-IE" sz="1700" kern="1200">
              <a:latin typeface="Calibri Light" panose="020F0302020204030204"/>
            </a:rPr>
            <a:t>Level</a:t>
          </a:r>
          <a:r>
            <a:rPr lang="en-IE" sz="1700" kern="1200"/>
            <a:t> Maths</a:t>
          </a:r>
          <a:r>
            <a:rPr lang="en-IE" sz="1700" kern="1200">
              <a:latin typeface="Calibri Light" panose="020F0302020204030204"/>
            </a:rPr>
            <a:t> is </a:t>
          </a:r>
          <a:r>
            <a:rPr lang="en-IE" sz="1700" kern="1200"/>
            <a:t>required-</a:t>
          </a:r>
          <a:r>
            <a:rPr lang="en-IE" sz="1700" kern="1200">
              <a:latin typeface="Calibri Light" panose="020F0302020204030204"/>
            </a:rPr>
            <a:t> </a:t>
          </a:r>
          <a:r>
            <a:rPr lang="en-IE" sz="1700" kern="1200"/>
            <a:t> Engineering- H4, Computer Science (TCD)-H4</a:t>
          </a:r>
          <a:r>
            <a:rPr lang="en-IE" sz="1700" kern="1200">
              <a:latin typeface="Calibri Light" panose="020F0302020204030204"/>
            </a:rPr>
            <a:t>,</a:t>
          </a:r>
          <a:r>
            <a:rPr lang="en-IE" sz="1700" kern="1200"/>
            <a:t> Computational Thinking (Maynooth University) -H2, Actuarial Maths (DCU)-H3</a:t>
          </a:r>
          <a:r>
            <a:rPr lang="en-IE" sz="1700" kern="1200">
              <a:latin typeface="Calibri Light" panose="020F0302020204030204"/>
            </a:rPr>
            <a:t>, Theoretical Physics H3 (TCD), Maths H3 (TCD), Theoretical Physics &amp; Maths H2 (MU)</a:t>
          </a:r>
          <a:endParaRPr lang="en-US" sz="1700" kern="1200"/>
        </a:p>
      </dsp:txBody>
      <dsp:txXfrm>
        <a:off x="3756441" y="820218"/>
        <a:ext cx="3414946" cy="2048967"/>
      </dsp:txXfrm>
    </dsp:sp>
    <dsp:sp modelId="{3C56236D-34A4-4A44-9F5C-7166C1AAEEFE}">
      <dsp:nvSpPr>
        <dsp:cNvPr id="0" name=""/>
        <dsp:cNvSpPr/>
      </dsp:nvSpPr>
      <dsp:spPr>
        <a:xfrm>
          <a:off x="7512882" y="820218"/>
          <a:ext cx="3414946" cy="2048967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700" kern="1200">
              <a:latin typeface="Calibri Light" panose="020F0302020204030204"/>
            </a:rPr>
            <a:t>Can be used as one subject that will meet requirements for 2 Science in TCD – please check individual courses.</a:t>
          </a:r>
          <a:endParaRPr lang="en-US" sz="1700" kern="1200"/>
        </a:p>
      </dsp:txBody>
      <dsp:txXfrm>
        <a:off x="7512882" y="820218"/>
        <a:ext cx="3414946" cy="204896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EAEF19-0854-49EA-A3E9-2431F59959E4}">
      <dsp:nvSpPr>
        <dsp:cNvPr id="0" name=""/>
        <dsp:cNvSpPr/>
      </dsp:nvSpPr>
      <dsp:spPr>
        <a:xfrm>
          <a:off x="654112" y="1122839"/>
          <a:ext cx="1887187" cy="188718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0EAD27-5467-4877-B6BF-4CA1EDAF53AB}">
      <dsp:nvSpPr>
        <dsp:cNvPr id="0" name=""/>
        <dsp:cNvSpPr/>
      </dsp:nvSpPr>
      <dsp:spPr>
        <a:xfrm>
          <a:off x="1056299" y="1525027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B79348-E9FD-4E4A-BE6E-BEE52EAB44EC}">
      <dsp:nvSpPr>
        <dsp:cNvPr id="0" name=""/>
        <dsp:cNvSpPr/>
      </dsp:nvSpPr>
      <dsp:spPr>
        <a:xfrm>
          <a:off x="50830" y="3597840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IE" sz="2300" kern="1200"/>
            <a:t>25 Bonus Points for a H1-H6 </a:t>
          </a:r>
          <a:endParaRPr lang="en-US" sz="2300" kern="1200"/>
        </a:p>
      </dsp:txBody>
      <dsp:txXfrm>
        <a:off x="50830" y="3597840"/>
        <a:ext cx="3093750" cy="720000"/>
      </dsp:txXfrm>
    </dsp:sp>
    <dsp:sp modelId="{AFE7D372-4B44-4DF4-8C3B-4F5E8D209084}">
      <dsp:nvSpPr>
        <dsp:cNvPr id="0" name=""/>
        <dsp:cNvSpPr/>
      </dsp:nvSpPr>
      <dsp:spPr>
        <a:xfrm>
          <a:off x="4289268" y="1122839"/>
          <a:ext cx="1887187" cy="188718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F7F0BA-F4E3-4CED-A3A2-0D2E6E16B922}">
      <dsp:nvSpPr>
        <dsp:cNvPr id="0" name=""/>
        <dsp:cNvSpPr/>
      </dsp:nvSpPr>
      <dsp:spPr>
        <a:xfrm>
          <a:off x="4691455" y="1525027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8B5F49-5D6B-4509-9BD3-12C25A670300}">
      <dsp:nvSpPr>
        <dsp:cNvPr id="0" name=""/>
        <dsp:cNvSpPr/>
      </dsp:nvSpPr>
      <dsp:spPr>
        <a:xfrm>
          <a:off x="3685987" y="3597840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IE" sz="2300" kern="1200"/>
            <a:t>Potential Leaving Cert Points- 625</a:t>
          </a:r>
          <a:endParaRPr lang="en-US" sz="2300" kern="1200"/>
        </a:p>
      </dsp:txBody>
      <dsp:txXfrm>
        <a:off x="3685987" y="3597840"/>
        <a:ext cx="3093750" cy="72000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3C3F4F-24BD-4A42-A365-04FBE59EE10A}">
      <dsp:nvSpPr>
        <dsp:cNvPr id="0" name=""/>
        <dsp:cNvSpPr/>
      </dsp:nvSpPr>
      <dsp:spPr>
        <a:xfrm>
          <a:off x="282221" y="159118"/>
          <a:ext cx="1371985" cy="137198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F19166-02E7-42FE-AC9C-50B1296AD9D5}">
      <dsp:nvSpPr>
        <dsp:cNvPr id="0" name=""/>
        <dsp:cNvSpPr/>
      </dsp:nvSpPr>
      <dsp:spPr>
        <a:xfrm>
          <a:off x="570337" y="447234"/>
          <a:ext cx="795751" cy="79575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05115C-8671-4E28-9C25-02536FD09B7A}">
      <dsp:nvSpPr>
        <dsp:cNvPr id="0" name=""/>
        <dsp:cNvSpPr/>
      </dsp:nvSpPr>
      <dsp:spPr>
        <a:xfrm>
          <a:off x="1948202" y="159118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kern="1200"/>
            <a:t>Minimum Entry requirement for UCD, Maynooth </a:t>
          </a:r>
          <a:r>
            <a:rPr lang="en-IE" sz="2200" kern="1200">
              <a:latin typeface="Calibri Light" panose="020F0302020204030204"/>
            </a:rPr>
            <a:t>University, NUIG</a:t>
          </a:r>
          <a:r>
            <a:rPr lang="en-IE" sz="2200" kern="1200"/>
            <a:t>, UCC</a:t>
          </a:r>
          <a:r>
            <a:rPr lang="en-IE" sz="2200" kern="1200">
              <a:latin typeface="Calibri Light" panose="020F0302020204030204"/>
            </a:rPr>
            <a:t>, NCAD, RCSI</a:t>
          </a:r>
          <a:endParaRPr lang="en-IE" sz="2200" kern="1200"/>
        </a:p>
      </dsp:txBody>
      <dsp:txXfrm>
        <a:off x="1948202" y="159118"/>
        <a:ext cx="3233964" cy="1371985"/>
      </dsp:txXfrm>
    </dsp:sp>
    <dsp:sp modelId="{AAE27F2D-3741-49BF-B4A9-096657901CF9}">
      <dsp:nvSpPr>
        <dsp:cNvPr id="0" name=""/>
        <dsp:cNvSpPr/>
      </dsp:nvSpPr>
      <dsp:spPr>
        <a:xfrm>
          <a:off x="5745661" y="159118"/>
          <a:ext cx="1371985" cy="137198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8B0440-849F-4D1D-9FE8-B7D27AB09993}">
      <dsp:nvSpPr>
        <dsp:cNvPr id="0" name=""/>
        <dsp:cNvSpPr/>
      </dsp:nvSpPr>
      <dsp:spPr>
        <a:xfrm>
          <a:off x="6033778" y="447234"/>
          <a:ext cx="795751" cy="79575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F379CD-E26F-4619-A31D-48F7E2EC47AF}">
      <dsp:nvSpPr>
        <dsp:cNvPr id="0" name=""/>
        <dsp:cNvSpPr/>
      </dsp:nvSpPr>
      <dsp:spPr>
        <a:xfrm>
          <a:off x="7411643" y="159118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kern="1200">
              <a:latin typeface="Calibri Light" panose="020F0302020204030204"/>
            </a:rPr>
            <a:t>Please research</a:t>
          </a:r>
        </a:p>
      </dsp:txBody>
      <dsp:txXfrm>
        <a:off x="7411643" y="159118"/>
        <a:ext cx="3233964" cy="1371985"/>
      </dsp:txXfrm>
    </dsp:sp>
    <dsp:sp modelId="{935FDA13-6758-42F7-ACE7-8C952EEBEE4F}">
      <dsp:nvSpPr>
        <dsp:cNvPr id="0" name=""/>
        <dsp:cNvSpPr/>
      </dsp:nvSpPr>
      <dsp:spPr>
        <a:xfrm>
          <a:off x="282221" y="2158301"/>
          <a:ext cx="1371985" cy="137198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C4B7FD-76D4-429C-AF0D-2E49F2C22546}">
      <dsp:nvSpPr>
        <dsp:cNvPr id="0" name=""/>
        <dsp:cNvSpPr/>
      </dsp:nvSpPr>
      <dsp:spPr>
        <a:xfrm>
          <a:off x="570337" y="2446418"/>
          <a:ext cx="795751" cy="79575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95CC36-0E05-4C36-B699-F1A35944DFB3}">
      <dsp:nvSpPr>
        <dsp:cNvPr id="0" name=""/>
        <dsp:cNvSpPr/>
      </dsp:nvSpPr>
      <dsp:spPr>
        <a:xfrm>
          <a:off x="1948202" y="2158301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kern="1200"/>
            <a:t>Note: Some courses have removed language requirement</a:t>
          </a:r>
          <a:endParaRPr lang="en-US" sz="2200" kern="1200">
            <a:latin typeface="Calibri Light" panose="020F0302020204030204"/>
          </a:endParaRPr>
        </a:p>
      </dsp:txBody>
      <dsp:txXfrm>
        <a:off x="1948202" y="2158301"/>
        <a:ext cx="3233964" cy="1371985"/>
      </dsp:txXfrm>
    </dsp:sp>
    <dsp:sp modelId="{888560E4-79D5-4220-AAA4-4DE0ACD7FC3C}">
      <dsp:nvSpPr>
        <dsp:cNvPr id="0" name=""/>
        <dsp:cNvSpPr/>
      </dsp:nvSpPr>
      <dsp:spPr>
        <a:xfrm>
          <a:off x="5745661" y="2158301"/>
          <a:ext cx="1371985" cy="137198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979055-B6A1-4C84-AE3F-3FF2C6CE728E}">
      <dsp:nvSpPr>
        <dsp:cNvPr id="0" name=""/>
        <dsp:cNvSpPr/>
      </dsp:nvSpPr>
      <dsp:spPr>
        <a:xfrm>
          <a:off x="6033778" y="2446418"/>
          <a:ext cx="795751" cy="79575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05F268-E4E8-439C-B781-596496A4E09B}">
      <dsp:nvSpPr>
        <dsp:cNvPr id="0" name=""/>
        <dsp:cNvSpPr/>
      </dsp:nvSpPr>
      <dsp:spPr>
        <a:xfrm>
          <a:off x="7411643" y="2158301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kern="1200"/>
            <a:t>Option to study other languages at Higher Education -International Business/ Hospitality</a:t>
          </a:r>
          <a:endParaRPr lang="en-US" sz="2200" kern="1200"/>
        </a:p>
      </dsp:txBody>
      <dsp:txXfrm>
        <a:off x="7411643" y="2158301"/>
        <a:ext cx="3233964" cy="137198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49ECB8-D986-4491-9B1A-93DEE746E5D9}">
      <dsp:nvSpPr>
        <dsp:cNvPr id="0" name=""/>
        <dsp:cNvSpPr/>
      </dsp:nvSpPr>
      <dsp:spPr>
        <a:xfrm>
          <a:off x="930572" y="3032"/>
          <a:ext cx="2833338" cy="170000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Calibri Light" panose="020F0302020204030204"/>
            </a:rPr>
            <a:t>Nursing</a:t>
          </a:r>
          <a:endParaRPr lang="en-US" sz="2200" kern="1200"/>
        </a:p>
      </dsp:txBody>
      <dsp:txXfrm>
        <a:off x="930572" y="3032"/>
        <a:ext cx="2833338" cy="1700003"/>
      </dsp:txXfrm>
    </dsp:sp>
    <dsp:sp modelId="{79D5AFFF-641D-43FE-9A8F-22BD75D5095B}">
      <dsp:nvSpPr>
        <dsp:cNvPr id="0" name=""/>
        <dsp:cNvSpPr/>
      </dsp:nvSpPr>
      <dsp:spPr>
        <a:xfrm>
          <a:off x="4047245" y="3032"/>
          <a:ext cx="2833338" cy="1700003"/>
        </a:xfrm>
        <a:prstGeom prst="rect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Science</a:t>
          </a:r>
        </a:p>
      </dsp:txBody>
      <dsp:txXfrm>
        <a:off x="4047245" y="3032"/>
        <a:ext cx="2833338" cy="1700003"/>
      </dsp:txXfrm>
    </dsp:sp>
    <dsp:sp modelId="{EB9EEF94-8EF7-4C76-B73A-8AE24F961F0E}">
      <dsp:nvSpPr>
        <dsp:cNvPr id="0" name=""/>
        <dsp:cNvSpPr/>
      </dsp:nvSpPr>
      <dsp:spPr>
        <a:xfrm>
          <a:off x="7163917" y="3032"/>
          <a:ext cx="2833338" cy="1700003"/>
        </a:xfrm>
        <a:prstGeom prst="rect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Medicine</a:t>
          </a:r>
        </a:p>
      </dsp:txBody>
      <dsp:txXfrm>
        <a:off x="7163917" y="3032"/>
        <a:ext cx="2833338" cy="1700003"/>
      </dsp:txXfrm>
    </dsp:sp>
    <dsp:sp modelId="{E9F6F2BB-8E49-4A61-A618-70C801216472}">
      <dsp:nvSpPr>
        <dsp:cNvPr id="0" name=""/>
        <dsp:cNvSpPr/>
      </dsp:nvSpPr>
      <dsp:spPr>
        <a:xfrm>
          <a:off x="930572" y="1986369"/>
          <a:ext cx="2833338" cy="1700003"/>
        </a:xfrm>
        <a:prstGeom prst="rect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Physiotherapy</a:t>
          </a:r>
        </a:p>
      </dsp:txBody>
      <dsp:txXfrm>
        <a:off x="930572" y="1986369"/>
        <a:ext cx="2833338" cy="1700003"/>
      </dsp:txXfrm>
    </dsp:sp>
    <dsp:sp modelId="{EA101BFA-15F7-456A-8C25-9997BBB35CFF}">
      <dsp:nvSpPr>
        <dsp:cNvPr id="0" name=""/>
        <dsp:cNvSpPr/>
      </dsp:nvSpPr>
      <dsp:spPr>
        <a:xfrm>
          <a:off x="4047245" y="1986369"/>
          <a:ext cx="2833338" cy="1700003"/>
        </a:xfrm>
        <a:prstGeom prst="rect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Athletic Training &amp; Therapy</a:t>
          </a:r>
        </a:p>
      </dsp:txBody>
      <dsp:txXfrm>
        <a:off x="4047245" y="1986369"/>
        <a:ext cx="2833338" cy="1700003"/>
      </dsp:txXfrm>
    </dsp:sp>
    <dsp:sp modelId="{01BBD4B1-B6FC-480F-BEA3-8A76DF91C920}">
      <dsp:nvSpPr>
        <dsp:cNvPr id="0" name=""/>
        <dsp:cNvSpPr/>
      </dsp:nvSpPr>
      <dsp:spPr>
        <a:xfrm>
          <a:off x="7163917" y="1986369"/>
          <a:ext cx="2833338" cy="1700003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Geography can meet science requirement for some courses (TCD) – please research.</a:t>
          </a:r>
        </a:p>
      </dsp:txBody>
      <dsp:txXfrm>
        <a:off x="7163917" y="1986369"/>
        <a:ext cx="2833338" cy="170000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C08C4F-9909-45DD-9C97-6E7601B3ED77}">
      <dsp:nvSpPr>
        <dsp:cNvPr id="0" name=""/>
        <dsp:cNvSpPr/>
      </dsp:nvSpPr>
      <dsp:spPr>
        <a:xfrm>
          <a:off x="2390462" y="631"/>
          <a:ext cx="6146903" cy="368814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4700" kern="1200"/>
            <a:t>Choose subjects to allow for a change of mind regarding career choice in the next two years</a:t>
          </a:r>
          <a:endParaRPr lang="en-US" sz="4700" kern="1200"/>
        </a:p>
      </dsp:txBody>
      <dsp:txXfrm>
        <a:off x="2390462" y="631"/>
        <a:ext cx="6146903" cy="3688142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182F24-DD6E-469D-8F36-3036334DC298}">
      <dsp:nvSpPr>
        <dsp:cNvPr id="0" name=""/>
        <dsp:cNvSpPr/>
      </dsp:nvSpPr>
      <dsp:spPr>
        <a:xfrm>
          <a:off x="3323664" y="834988"/>
          <a:ext cx="64315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3158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28399" y="877339"/>
        <a:ext cx="33687" cy="6737"/>
      </dsp:txXfrm>
    </dsp:sp>
    <dsp:sp modelId="{2221DE0F-A504-4880-AD7C-885A8918CD59}">
      <dsp:nvSpPr>
        <dsp:cNvPr id="0" name=""/>
        <dsp:cNvSpPr/>
      </dsp:nvSpPr>
      <dsp:spPr>
        <a:xfrm>
          <a:off x="396080" y="1893"/>
          <a:ext cx="2929383" cy="175763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3542" tIns="150673" rIns="143542" bIns="150673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/>
            <a:t>Reflect on your interests, ability in subject and all possible career interests</a:t>
          </a:r>
          <a:endParaRPr lang="en-US" sz="2000" kern="1200"/>
        </a:p>
      </dsp:txBody>
      <dsp:txXfrm>
        <a:off x="396080" y="1893"/>
        <a:ext cx="2929383" cy="1757630"/>
      </dsp:txXfrm>
    </dsp:sp>
    <dsp:sp modelId="{23801911-E03A-436D-9138-D23777F3F4D9}">
      <dsp:nvSpPr>
        <dsp:cNvPr id="0" name=""/>
        <dsp:cNvSpPr/>
      </dsp:nvSpPr>
      <dsp:spPr>
        <a:xfrm>
          <a:off x="6926806" y="834988"/>
          <a:ext cx="64315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3158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231541" y="877339"/>
        <a:ext cx="33687" cy="6737"/>
      </dsp:txXfrm>
    </dsp:sp>
    <dsp:sp modelId="{751DF198-AFBE-4DCB-A739-79C7CE94A493}">
      <dsp:nvSpPr>
        <dsp:cNvPr id="0" name=""/>
        <dsp:cNvSpPr/>
      </dsp:nvSpPr>
      <dsp:spPr>
        <a:xfrm>
          <a:off x="3999222" y="1893"/>
          <a:ext cx="2929383" cy="175763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3542" tIns="150673" rIns="143542" bIns="150673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/>
            <a:t>Complete </a:t>
          </a:r>
          <a:r>
            <a:rPr lang="en-IE" sz="2000" kern="1200">
              <a:latin typeface="Calibri Light" panose="020F0302020204030204"/>
            </a:rPr>
            <a:t>form</a:t>
          </a:r>
          <a:r>
            <a:rPr lang="en-IE" sz="2000" kern="1200"/>
            <a:t> in order of preference in consultation with parents</a:t>
          </a:r>
          <a:r>
            <a:rPr lang="en-IE" sz="2000" kern="1200">
              <a:latin typeface="Calibri Light" panose="020F0302020204030204"/>
            </a:rPr>
            <a:t>/guardians</a:t>
          </a:r>
          <a:endParaRPr lang="en-US" sz="2000" kern="1200"/>
        </a:p>
      </dsp:txBody>
      <dsp:txXfrm>
        <a:off x="3999222" y="1893"/>
        <a:ext cx="2929383" cy="1757630"/>
      </dsp:txXfrm>
    </dsp:sp>
    <dsp:sp modelId="{26AD97D7-0985-46EB-929B-35728CF8B125}">
      <dsp:nvSpPr>
        <dsp:cNvPr id="0" name=""/>
        <dsp:cNvSpPr/>
      </dsp:nvSpPr>
      <dsp:spPr>
        <a:xfrm>
          <a:off x="1860772" y="1757723"/>
          <a:ext cx="7206284" cy="643158"/>
        </a:xfrm>
        <a:custGeom>
          <a:avLst/>
          <a:gdLst/>
          <a:ahLst/>
          <a:cxnLst/>
          <a:rect l="0" t="0" r="0" b="0"/>
          <a:pathLst>
            <a:path>
              <a:moveTo>
                <a:pt x="7206284" y="0"/>
              </a:moveTo>
              <a:lnTo>
                <a:pt x="7206284" y="338679"/>
              </a:lnTo>
              <a:lnTo>
                <a:pt x="0" y="338679"/>
              </a:lnTo>
              <a:lnTo>
                <a:pt x="0" y="643158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82971" y="2075933"/>
        <a:ext cx="361885" cy="6737"/>
      </dsp:txXfrm>
    </dsp:sp>
    <dsp:sp modelId="{856E4CA1-8E8B-4348-BE96-BECD49F98378}">
      <dsp:nvSpPr>
        <dsp:cNvPr id="0" name=""/>
        <dsp:cNvSpPr/>
      </dsp:nvSpPr>
      <dsp:spPr>
        <a:xfrm>
          <a:off x="7602364" y="1893"/>
          <a:ext cx="2929383" cy="175763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3542" tIns="150673" rIns="143542" bIns="150673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/>
            <a:t>Speak to teachers and Guidance Counsellors</a:t>
          </a:r>
          <a:endParaRPr lang="en-US" sz="2000" kern="1200"/>
        </a:p>
      </dsp:txBody>
      <dsp:txXfrm>
        <a:off x="7602364" y="1893"/>
        <a:ext cx="2929383" cy="1757630"/>
      </dsp:txXfrm>
    </dsp:sp>
    <dsp:sp modelId="{9E1B27B7-D769-4EF9-83A6-FCA6B0F3F306}">
      <dsp:nvSpPr>
        <dsp:cNvPr id="0" name=""/>
        <dsp:cNvSpPr/>
      </dsp:nvSpPr>
      <dsp:spPr>
        <a:xfrm>
          <a:off x="3323664" y="3266376"/>
          <a:ext cx="64315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3158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28399" y="3308728"/>
        <a:ext cx="33687" cy="6737"/>
      </dsp:txXfrm>
    </dsp:sp>
    <dsp:sp modelId="{E0576B17-92A5-4850-8983-6589331B2176}">
      <dsp:nvSpPr>
        <dsp:cNvPr id="0" name=""/>
        <dsp:cNvSpPr/>
      </dsp:nvSpPr>
      <dsp:spPr>
        <a:xfrm>
          <a:off x="396080" y="2433281"/>
          <a:ext cx="2929383" cy="175763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3542" tIns="150673" rIns="143542" bIns="150673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>
              <a:latin typeface="Calibri Light" panose="020F0302020204030204"/>
            </a:rPr>
            <a:t>Do your research</a:t>
          </a:r>
          <a:r>
            <a:rPr lang="en-IE" sz="2000" kern="1200"/>
            <a:t> </a:t>
          </a:r>
          <a:r>
            <a:rPr lang="en-IE" sz="2000" kern="1200">
              <a:latin typeface="Calibri Light" panose="020F0302020204030204"/>
            </a:rPr>
            <a:t>– there is lots of information available. Make an informed choice.</a:t>
          </a:r>
          <a:endParaRPr lang="en-US" sz="2000" kern="1200"/>
        </a:p>
      </dsp:txBody>
      <dsp:txXfrm>
        <a:off x="396080" y="2433281"/>
        <a:ext cx="2929383" cy="1757630"/>
      </dsp:txXfrm>
    </dsp:sp>
    <dsp:sp modelId="{8233FEAC-25A3-4767-ADED-9E82E154B552}">
      <dsp:nvSpPr>
        <dsp:cNvPr id="0" name=""/>
        <dsp:cNvSpPr/>
      </dsp:nvSpPr>
      <dsp:spPr>
        <a:xfrm>
          <a:off x="6926806" y="3266376"/>
          <a:ext cx="64315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3158" y="45720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231541" y="3308728"/>
        <a:ext cx="33687" cy="6737"/>
      </dsp:txXfrm>
    </dsp:sp>
    <dsp:sp modelId="{09406A9A-8CF4-4960-A0EB-DDB66BC55A52}">
      <dsp:nvSpPr>
        <dsp:cNvPr id="0" name=""/>
        <dsp:cNvSpPr/>
      </dsp:nvSpPr>
      <dsp:spPr>
        <a:xfrm>
          <a:off x="3999222" y="2433281"/>
          <a:ext cx="2929383" cy="175763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3542" tIns="150673" rIns="143542" bIns="150673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/>
            <a:t>Every effort made to give students first option</a:t>
          </a:r>
          <a:endParaRPr lang="en-US" sz="2000" kern="1200"/>
        </a:p>
      </dsp:txBody>
      <dsp:txXfrm>
        <a:off x="3999222" y="2433281"/>
        <a:ext cx="2929383" cy="1757630"/>
      </dsp:txXfrm>
    </dsp:sp>
    <dsp:sp modelId="{8F30C1CD-C2A9-4AB5-B0A3-E0F5E892C549}">
      <dsp:nvSpPr>
        <dsp:cNvPr id="0" name=""/>
        <dsp:cNvSpPr/>
      </dsp:nvSpPr>
      <dsp:spPr>
        <a:xfrm>
          <a:off x="7602364" y="2433281"/>
          <a:ext cx="2929383" cy="175763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3542" tIns="150673" rIns="143542" bIns="150673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/>
            <a:t>Students career interests taken into account</a:t>
          </a:r>
          <a:endParaRPr lang="en-US" sz="2000" kern="1200"/>
        </a:p>
      </dsp:txBody>
      <dsp:txXfrm>
        <a:off x="7602364" y="2433281"/>
        <a:ext cx="2929383" cy="175763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EEA808-EDA2-4E35-A41C-696B7AF190F7}">
      <dsp:nvSpPr>
        <dsp:cNvPr id="0" name=""/>
        <dsp:cNvSpPr/>
      </dsp:nvSpPr>
      <dsp:spPr>
        <a:xfrm>
          <a:off x="0" y="4726615"/>
          <a:ext cx="6263640" cy="77544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Calibri Light" panose="020F0302020204030204"/>
            </a:rPr>
            <a:t>Online information – Careers Portal &amp; College Websites</a:t>
          </a:r>
          <a:endParaRPr lang="en-IE" sz="2100" kern="1200">
            <a:latin typeface="Calibri Light" panose="020F0302020204030204"/>
          </a:endParaRPr>
        </a:p>
      </dsp:txBody>
      <dsp:txXfrm>
        <a:off x="0" y="4726615"/>
        <a:ext cx="6263640" cy="775440"/>
      </dsp:txXfrm>
    </dsp:sp>
    <dsp:sp modelId="{1EA45F6B-96F0-4DE9-AB34-0CBCFD9014DF}">
      <dsp:nvSpPr>
        <dsp:cNvPr id="0" name=""/>
        <dsp:cNvSpPr/>
      </dsp:nvSpPr>
      <dsp:spPr>
        <a:xfrm rot="10800000">
          <a:off x="0" y="3545619"/>
          <a:ext cx="6263640" cy="1192627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100" kern="1200"/>
            <a:t>Looking at Leaving Certificate Text Books</a:t>
          </a:r>
          <a:endParaRPr lang="en-US" sz="2100" kern="1200"/>
        </a:p>
      </dsp:txBody>
      <dsp:txXfrm rot="10800000">
        <a:off x="0" y="3545619"/>
        <a:ext cx="6263640" cy="774933"/>
      </dsp:txXfrm>
    </dsp:sp>
    <dsp:sp modelId="{226DD581-3653-4B3B-B959-D28B87D129B1}">
      <dsp:nvSpPr>
        <dsp:cNvPr id="0" name=""/>
        <dsp:cNvSpPr/>
      </dsp:nvSpPr>
      <dsp:spPr>
        <a:xfrm rot="10800000">
          <a:off x="0" y="2364623"/>
          <a:ext cx="6263640" cy="1192627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100" kern="1200">
              <a:latin typeface="Calibri Light" panose="020F0302020204030204"/>
            </a:rPr>
            <a:t>Parents/Guardians &amp; Siblings/Friends</a:t>
          </a:r>
          <a:endParaRPr lang="en-US" sz="2100" kern="1200"/>
        </a:p>
      </dsp:txBody>
      <dsp:txXfrm rot="10800000">
        <a:off x="0" y="2364623"/>
        <a:ext cx="6263640" cy="774933"/>
      </dsp:txXfrm>
    </dsp:sp>
    <dsp:sp modelId="{CA888AB6-969D-4525-8A7F-9FD36B7BBF81}">
      <dsp:nvSpPr>
        <dsp:cNvPr id="0" name=""/>
        <dsp:cNvSpPr/>
      </dsp:nvSpPr>
      <dsp:spPr>
        <a:xfrm rot="10800000">
          <a:off x="0" y="1183627"/>
          <a:ext cx="6263640" cy="1192627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100" kern="1200"/>
            <a:t>Guidance Counsellors</a:t>
          </a:r>
          <a:endParaRPr lang="en-US" sz="2100" kern="1200"/>
        </a:p>
      </dsp:txBody>
      <dsp:txXfrm rot="10800000">
        <a:off x="0" y="1183627"/>
        <a:ext cx="6263640" cy="774933"/>
      </dsp:txXfrm>
    </dsp:sp>
    <dsp:sp modelId="{BFECB869-AF9E-4283-ACEF-77420B07E224}">
      <dsp:nvSpPr>
        <dsp:cNvPr id="0" name=""/>
        <dsp:cNvSpPr/>
      </dsp:nvSpPr>
      <dsp:spPr>
        <a:xfrm rot="10800000">
          <a:off x="0" y="2631"/>
          <a:ext cx="6263640" cy="1192627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100" kern="1200"/>
            <a:t>Subject Teachers</a:t>
          </a:r>
          <a:endParaRPr lang="en-US" sz="2100" kern="1200"/>
        </a:p>
      </dsp:txBody>
      <dsp:txXfrm rot="10800000">
        <a:off x="0" y="2631"/>
        <a:ext cx="6263640" cy="774933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2C56DB-EC3A-41BF-990D-5A7E5AE450BC}">
      <dsp:nvSpPr>
        <dsp:cNvPr id="0" name=""/>
        <dsp:cNvSpPr/>
      </dsp:nvSpPr>
      <dsp:spPr>
        <a:xfrm>
          <a:off x="3735" y="530214"/>
          <a:ext cx="2022288" cy="12133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Calibri Light" panose="020F0302020204030204"/>
            </a:rPr>
            <a:t>Lucan CC website for subject videos &amp; information booklet.</a:t>
          </a:r>
        </a:p>
      </dsp:txBody>
      <dsp:txXfrm>
        <a:off x="3735" y="530214"/>
        <a:ext cx="2022288" cy="1213373"/>
      </dsp:txXfrm>
    </dsp:sp>
    <dsp:sp modelId="{B3F2A399-5FCF-4E71-9B42-2AA81A3C0397}">
      <dsp:nvSpPr>
        <dsp:cNvPr id="0" name=""/>
        <dsp:cNvSpPr/>
      </dsp:nvSpPr>
      <dsp:spPr>
        <a:xfrm>
          <a:off x="2228252" y="530214"/>
          <a:ext cx="2022288" cy="121337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hlinkClick xmlns:r="http://schemas.openxmlformats.org/officeDocument/2006/relationships" r:id="rId1"/>
            </a:rPr>
            <a:t>www.careersportal.ie</a:t>
          </a:r>
          <a:endParaRPr lang="en-US" sz="1500" kern="1200"/>
        </a:p>
      </dsp:txBody>
      <dsp:txXfrm>
        <a:off x="2228252" y="530214"/>
        <a:ext cx="2022288" cy="1213373"/>
      </dsp:txXfrm>
    </dsp:sp>
    <dsp:sp modelId="{6D3F2D47-2BF1-4E71-A86D-63FFA67EC6BF}">
      <dsp:nvSpPr>
        <dsp:cNvPr id="0" name=""/>
        <dsp:cNvSpPr/>
      </dsp:nvSpPr>
      <dsp:spPr>
        <a:xfrm>
          <a:off x="4452770" y="530214"/>
          <a:ext cx="2022288" cy="121337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hlinkClick xmlns:r="http://schemas.openxmlformats.org/officeDocument/2006/relationships" r:id="rId2"/>
            </a:rPr>
            <a:t>www.qualifax.ie</a:t>
          </a:r>
          <a:endParaRPr lang="en-US" sz="1500" kern="1200"/>
        </a:p>
      </dsp:txBody>
      <dsp:txXfrm>
        <a:off x="4452770" y="530214"/>
        <a:ext cx="2022288" cy="1213373"/>
      </dsp:txXfrm>
    </dsp:sp>
    <dsp:sp modelId="{87B195DE-C5AA-45A3-ACA0-56C67A5B2D97}">
      <dsp:nvSpPr>
        <dsp:cNvPr id="0" name=""/>
        <dsp:cNvSpPr/>
      </dsp:nvSpPr>
      <dsp:spPr>
        <a:xfrm>
          <a:off x="6677287" y="530214"/>
          <a:ext cx="2022288" cy="121337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hlinkClick xmlns:r="http://schemas.openxmlformats.org/officeDocument/2006/relationships" r:id="rId3"/>
            </a:rPr>
            <a:t>www.examinations.ie</a:t>
          </a:r>
          <a:endParaRPr lang="en-US" sz="1500" kern="1200"/>
        </a:p>
      </dsp:txBody>
      <dsp:txXfrm>
        <a:off x="6677287" y="530214"/>
        <a:ext cx="2022288" cy="1213373"/>
      </dsp:txXfrm>
    </dsp:sp>
    <dsp:sp modelId="{4AE2FA24-47A9-4829-BF5B-7ED2845B3982}">
      <dsp:nvSpPr>
        <dsp:cNvPr id="0" name=""/>
        <dsp:cNvSpPr/>
      </dsp:nvSpPr>
      <dsp:spPr>
        <a:xfrm>
          <a:off x="8901805" y="530214"/>
          <a:ext cx="2022288" cy="121337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Calibri Light" panose="020F0302020204030204"/>
              <a:hlinkClick xmlns:r="http://schemas.openxmlformats.org/officeDocument/2006/relationships" r:id="rId4"/>
            </a:rPr>
            <a:t>www.ncca.ie</a:t>
          </a:r>
        </a:p>
      </dsp:txBody>
      <dsp:txXfrm>
        <a:off x="8901805" y="530214"/>
        <a:ext cx="2022288" cy="1213373"/>
      </dsp:txXfrm>
    </dsp:sp>
    <dsp:sp modelId="{872B2847-81A1-480B-BE10-CF3687E04D46}">
      <dsp:nvSpPr>
        <dsp:cNvPr id="0" name=""/>
        <dsp:cNvSpPr/>
      </dsp:nvSpPr>
      <dsp:spPr>
        <a:xfrm>
          <a:off x="1115993" y="1945816"/>
          <a:ext cx="2022288" cy="12133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Calibri Light" panose="020F0302020204030204"/>
            </a:rPr>
            <a:t>College websites</a:t>
          </a:r>
        </a:p>
      </dsp:txBody>
      <dsp:txXfrm>
        <a:off x="1115993" y="1945816"/>
        <a:ext cx="2022288" cy="1213373"/>
      </dsp:txXfrm>
    </dsp:sp>
    <dsp:sp modelId="{36920714-C142-493C-AE00-2566253F6012}">
      <dsp:nvSpPr>
        <dsp:cNvPr id="0" name=""/>
        <dsp:cNvSpPr/>
      </dsp:nvSpPr>
      <dsp:spPr>
        <a:xfrm>
          <a:off x="3340511" y="1945816"/>
          <a:ext cx="2022288" cy="121337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Calibri Light" panose="020F0302020204030204"/>
            </a:rPr>
            <a:t>Apprenticeships.ie</a:t>
          </a:r>
        </a:p>
      </dsp:txBody>
      <dsp:txXfrm>
        <a:off x="3340511" y="1945816"/>
        <a:ext cx="2022288" cy="1213373"/>
      </dsp:txXfrm>
    </dsp:sp>
    <dsp:sp modelId="{3F3F68BB-E267-40C3-87A5-BCDD3EA5F72A}">
      <dsp:nvSpPr>
        <dsp:cNvPr id="0" name=""/>
        <dsp:cNvSpPr/>
      </dsp:nvSpPr>
      <dsp:spPr>
        <a:xfrm>
          <a:off x="5565028" y="1945816"/>
          <a:ext cx="2022288" cy="121337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500" kern="1200"/>
            <a:t>If you have questions regarding courses/ training or </a:t>
          </a:r>
          <a:r>
            <a:rPr lang="en-IE" sz="1500" kern="1200">
              <a:latin typeface="Calibri Light" panose="020F0302020204030204"/>
            </a:rPr>
            <a:t>choosing particular</a:t>
          </a:r>
          <a:r>
            <a:rPr lang="en-IE" sz="1500" kern="1200"/>
            <a:t> subjects, </a:t>
          </a:r>
          <a:r>
            <a:rPr lang="en-IE" sz="1500" kern="1200">
              <a:latin typeface="Calibri Light" panose="020F0302020204030204"/>
            </a:rPr>
            <a:t>please email</a:t>
          </a:r>
          <a:r>
            <a:rPr lang="en-IE" sz="1500" kern="1200"/>
            <a:t>:</a:t>
          </a:r>
          <a:endParaRPr lang="en-US" sz="1500" kern="1200"/>
        </a:p>
      </dsp:txBody>
      <dsp:txXfrm>
        <a:off x="5565028" y="1945816"/>
        <a:ext cx="2022288" cy="1213373"/>
      </dsp:txXfrm>
    </dsp:sp>
    <dsp:sp modelId="{40726446-4EFB-48D7-85D4-1587895FA4E2}">
      <dsp:nvSpPr>
        <dsp:cNvPr id="0" name=""/>
        <dsp:cNvSpPr/>
      </dsp:nvSpPr>
      <dsp:spPr>
        <a:xfrm>
          <a:off x="7789546" y="1945816"/>
          <a:ext cx="2022288" cy="121337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500" kern="1200">
              <a:latin typeface="Calibri Light" panose="020F0302020204030204"/>
            </a:rPr>
            <a:t>Eileenogara</a:t>
          </a:r>
          <a:r>
            <a:rPr lang="en-IE" sz="1500" kern="1200"/>
            <a:t>@lucancc.ie</a:t>
          </a:r>
          <a:endParaRPr lang="en-US" sz="1500" kern="1200"/>
        </a:p>
      </dsp:txBody>
      <dsp:txXfrm>
        <a:off x="7789546" y="1945816"/>
        <a:ext cx="2022288" cy="12133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70226A-388A-47AF-8971-6A60D3F1D588}">
      <dsp:nvSpPr>
        <dsp:cNvPr id="0" name=""/>
        <dsp:cNvSpPr/>
      </dsp:nvSpPr>
      <dsp:spPr>
        <a:xfrm>
          <a:off x="0" y="719"/>
          <a:ext cx="6588691" cy="168437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C35F0E-FE63-4FDD-BFDD-B8CE6334C6CD}">
      <dsp:nvSpPr>
        <dsp:cNvPr id="0" name=""/>
        <dsp:cNvSpPr/>
      </dsp:nvSpPr>
      <dsp:spPr>
        <a:xfrm>
          <a:off x="509522" y="379703"/>
          <a:ext cx="926404" cy="9264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3BE3B8-CD65-42E1-A875-CFEEC2A8031B}">
      <dsp:nvSpPr>
        <dsp:cNvPr id="0" name=""/>
        <dsp:cNvSpPr/>
      </dsp:nvSpPr>
      <dsp:spPr>
        <a:xfrm>
          <a:off x="1945450" y="719"/>
          <a:ext cx="4643240" cy="168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63" tIns="178263" rIns="178263" bIns="178263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500" kern="1200"/>
            <a:t>Important that students choose subjects that they enjoy – </a:t>
          </a:r>
          <a:r>
            <a:rPr lang="en-IE" sz="2500" kern="1200">
              <a:latin typeface="Calibri Light" panose="020F0302020204030204"/>
            </a:rPr>
            <a:t>2 Year</a:t>
          </a:r>
          <a:r>
            <a:rPr lang="en-IE" sz="2500" kern="1200"/>
            <a:t> </a:t>
          </a:r>
          <a:r>
            <a:rPr lang="en-IE" sz="2500" kern="1200">
              <a:latin typeface="Calibri Light" panose="020F0302020204030204"/>
            </a:rPr>
            <a:t>Senior</a:t>
          </a:r>
          <a:r>
            <a:rPr lang="en-IE" sz="2500" kern="1200"/>
            <a:t> </a:t>
          </a:r>
          <a:r>
            <a:rPr lang="en-IE" sz="2500" kern="1200">
              <a:latin typeface="Calibri Light" panose="020F0302020204030204"/>
            </a:rPr>
            <a:t>Cycle</a:t>
          </a:r>
          <a:r>
            <a:rPr lang="en-IE" sz="2500" kern="1200"/>
            <a:t>.</a:t>
          </a:r>
          <a:endParaRPr lang="en-US" sz="2500" kern="1200"/>
        </a:p>
      </dsp:txBody>
      <dsp:txXfrm>
        <a:off x="1945450" y="719"/>
        <a:ext cx="4643240" cy="1684372"/>
      </dsp:txXfrm>
    </dsp:sp>
    <dsp:sp modelId="{D6805D57-ADCA-4971-97D1-566C124A71F9}">
      <dsp:nvSpPr>
        <dsp:cNvPr id="0" name=""/>
        <dsp:cNvSpPr/>
      </dsp:nvSpPr>
      <dsp:spPr>
        <a:xfrm>
          <a:off x="0" y="2106185"/>
          <a:ext cx="6588691" cy="168437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34D8A1-5FE8-453A-A8B3-A809EAE3C866}">
      <dsp:nvSpPr>
        <dsp:cNvPr id="0" name=""/>
        <dsp:cNvSpPr/>
      </dsp:nvSpPr>
      <dsp:spPr>
        <a:xfrm>
          <a:off x="509522" y="2485169"/>
          <a:ext cx="926404" cy="9264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36E0AC-E374-4531-B4DE-5F3CBED0F628}">
      <dsp:nvSpPr>
        <dsp:cNvPr id="0" name=""/>
        <dsp:cNvSpPr/>
      </dsp:nvSpPr>
      <dsp:spPr>
        <a:xfrm>
          <a:off x="1945450" y="2106185"/>
          <a:ext cx="4643240" cy="168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63" tIns="178263" rIns="178263" bIns="178263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500" kern="1200"/>
            <a:t>Subjects may give students an insight into potential career choices.</a:t>
          </a:r>
          <a:endParaRPr lang="en-US" sz="2500" kern="1200"/>
        </a:p>
      </dsp:txBody>
      <dsp:txXfrm>
        <a:off x="1945450" y="2106185"/>
        <a:ext cx="4643240" cy="1684372"/>
      </dsp:txXfrm>
    </dsp:sp>
    <dsp:sp modelId="{F598817A-3C9A-4826-83C0-37A3A99103FF}">
      <dsp:nvSpPr>
        <dsp:cNvPr id="0" name=""/>
        <dsp:cNvSpPr/>
      </dsp:nvSpPr>
      <dsp:spPr>
        <a:xfrm>
          <a:off x="0" y="4211650"/>
          <a:ext cx="6588691" cy="168437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38C56E-3D63-4F75-9500-F4CA3976BAB2}">
      <dsp:nvSpPr>
        <dsp:cNvPr id="0" name=""/>
        <dsp:cNvSpPr/>
      </dsp:nvSpPr>
      <dsp:spPr>
        <a:xfrm>
          <a:off x="509522" y="4590634"/>
          <a:ext cx="926404" cy="9264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77D008-202A-4249-AE73-0F92DBF52C61}">
      <dsp:nvSpPr>
        <dsp:cNvPr id="0" name=""/>
        <dsp:cNvSpPr/>
      </dsp:nvSpPr>
      <dsp:spPr>
        <a:xfrm>
          <a:off x="1945450" y="4211650"/>
          <a:ext cx="2964910" cy="168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63" tIns="178263" rIns="178263" bIns="178263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500" kern="1200"/>
            <a:t>Third Level Requirements</a:t>
          </a:r>
          <a:endParaRPr lang="en-US" sz="2500" kern="1200"/>
        </a:p>
      </dsp:txBody>
      <dsp:txXfrm>
        <a:off x="1945450" y="4211650"/>
        <a:ext cx="2964910" cy="1684372"/>
      </dsp:txXfrm>
    </dsp:sp>
    <dsp:sp modelId="{D723B864-BC78-4660-9021-EF91B335CF2B}">
      <dsp:nvSpPr>
        <dsp:cNvPr id="0" name=""/>
        <dsp:cNvSpPr/>
      </dsp:nvSpPr>
      <dsp:spPr>
        <a:xfrm>
          <a:off x="4910361" y="4211650"/>
          <a:ext cx="1678329" cy="168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63" tIns="178263" rIns="178263" bIns="178263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300" kern="1200"/>
            <a:t>Subjects that are useful</a:t>
          </a:r>
          <a:endParaRPr lang="en-US" sz="1300" kern="1200"/>
        </a:p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300" kern="1200"/>
            <a:t>Subjects/Grades that may be a requirement for further study</a:t>
          </a:r>
          <a:endParaRPr lang="en-US" sz="1300" kern="1200"/>
        </a:p>
      </dsp:txBody>
      <dsp:txXfrm>
        <a:off x="4910361" y="4211650"/>
        <a:ext cx="1678329" cy="16843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2F8AC2-9186-46E1-8E73-F064688F3290}">
      <dsp:nvSpPr>
        <dsp:cNvPr id="0" name=""/>
        <dsp:cNvSpPr/>
      </dsp:nvSpPr>
      <dsp:spPr>
        <a:xfrm>
          <a:off x="0" y="2703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36E877-5969-4E2D-BE7A-DE21D3239355}">
      <dsp:nvSpPr>
        <dsp:cNvPr id="0" name=""/>
        <dsp:cNvSpPr/>
      </dsp:nvSpPr>
      <dsp:spPr>
        <a:xfrm>
          <a:off x="0" y="2703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500" kern="1200"/>
            <a:t>Aptitude and Ability in the Subject</a:t>
          </a:r>
          <a:endParaRPr lang="en-US" sz="2500" kern="1200"/>
        </a:p>
      </dsp:txBody>
      <dsp:txXfrm>
        <a:off x="0" y="2703"/>
        <a:ext cx="6900512" cy="921789"/>
      </dsp:txXfrm>
    </dsp:sp>
    <dsp:sp modelId="{BAEABFB2-FC9D-4B17-9FD7-FB97866363D0}">
      <dsp:nvSpPr>
        <dsp:cNvPr id="0" name=""/>
        <dsp:cNvSpPr/>
      </dsp:nvSpPr>
      <dsp:spPr>
        <a:xfrm>
          <a:off x="0" y="924492"/>
          <a:ext cx="6900512" cy="0"/>
        </a:xfrm>
        <a:prstGeom prst="line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accent2">
              <a:hueOff val="-291073"/>
              <a:satOff val="-16786"/>
              <a:lumOff val="1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3C96E6-F2BA-4E4A-BC99-6584DF8B676E}">
      <dsp:nvSpPr>
        <dsp:cNvPr id="0" name=""/>
        <dsp:cNvSpPr/>
      </dsp:nvSpPr>
      <dsp:spPr>
        <a:xfrm>
          <a:off x="0" y="924492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500" kern="1200"/>
            <a:t>Interest and Enjoyment</a:t>
          </a:r>
          <a:endParaRPr lang="en-US" sz="2500" kern="1200"/>
        </a:p>
      </dsp:txBody>
      <dsp:txXfrm>
        <a:off x="0" y="924492"/>
        <a:ext cx="6900512" cy="921789"/>
      </dsp:txXfrm>
    </dsp:sp>
    <dsp:sp modelId="{8C091F37-4477-45AD-8A3C-BC68F0D45740}">
      <dsp:nvSpPr>
        <dsp:cNvPr id="0" name=""/>
        <dsp:cNvSpPr/>
      </dsp:nvSpPr>
      <dsp:spPr>
        <a:xfrm>
          <a:off x="0" y="1846281"/>
          <a:ext cx="6900512" cy="0"/>
        </a:xfrm>
        <a:prstGeom prst="line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accent2">
              <a:hueOff val="-582145"/>
              <a:satOff val="-33571"/>
              <a:lumOff val="3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17F271-B281-41F2-9406-A76CC841EB5F}">
      <dsp:nvSpPr>
        <dsp:cNvPr id="0" name=""/>
        <dsp:cNvSpPr/>
      </dsp:nvSpPr>
      <dsp:spPr>
        <a:xfrm>
          <a:off x="0" y="1846281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500" kern="1200"/>
            <a:t>Third Level Requirements</a:t>
          </a:r>
          <a:endParaRPr lang="en-US" sz="2500" kern="1200"/>
        </a:p>
      </dsp:txBody>
      <dsp:txXfrm>
        <a:off x="0" y="1846281"/>
        <a:ext cx="6900512" cy="921789"/>
      </dsp:txXfrm>
    </dsp:sp>
    <dsp:sp modelId="{E45BC49F-B3F3-4A5A-AEB2-A912ED509EDB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accent2">
              <a:hueOff val="-873218"/>
              <a:satOff val="-50357"/>
              <a:lumOff val="5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2BA131-D0A1-4908-9EFD-9BAAB4DD0640}">
      <dsp:nvSpPr>
        <dsp:cNvPr id="0" name=""/>
        <dsp:cNvSpPr/>
      </dsp:nvSpPr>
      <dsp:spPr>
        <a:xfrm>
          <a:off x="0" y="2768070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500" kern="1200"/>
            <a:t>Specific Subject Requirements for Course</a:t>
          </a:r>
          <a:endParaRPr lang="en-US" sz="2500" kern="1200"/>
        </a:p>
      </dsp:txBody>
      <dsp:txXfrm>
        <a:off x="0" y="2768070"/>
        <a:ext cx="6900512" cy="921789"/>
      </dsp:txXfrm>
    </dsp:sp>
    <dsp:sp modelId="{EA7C7CBF-0D28-496F-94E6-34A139CF8EF7}">
      <dsp:nvSpPr>
        <dsp:cNvPr id="0" name=""/>
        <dsp:cNvSpPr/>
      </dsp:nvSpPr>
      <dsp:spPr>
        <a:xfrm>
          <a:off x="0" y="3689859"/>
          <a:ext cx="6900512" cy="0"/>
        </a:xfrm>
        <a:prstGeom prst="line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accent2">
              <a:hueOff val="-1164290"/>
              <a:satOff val="-67142"/>
              <a:lumOff val="6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0CAD05-F9FB-4CAC-9D97-3ADEA81F1DE1}">
      <dsp:nvSpPr>
        <dsp:cNvPr id="0" name=""/>
        <dsp:cNvSpPr/>
      </dsp:nvSpPr>
      <dsp:spPr>
        <a:xfrm>
          <a:off x="0" y="3689859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500" kern="1200"/>
            <a:t>Potential to do Higher Level in Subject</a:t>
          </a:r>
          <a:endParaRPr lang="en-US" sz="2500" kern="1200"/>
        </a:p>
      </dsp:txBody>
      <dsp:txXfrm>
        <a:off x="0" y="3689859"/>
        <a:ext cx="6900512" cy="921789"/>
      </dsp:txXfrm>
    </dsp:sp>
    <dsp:sp modelId="{B64D8D9C-3A32-4BC9-B974-EDF9CAFFF517}">
      <dsp:nvSpPr>
        <dsp:cNvPr id="0" name=""/>
        <dsp:cNvSpPr/>
      </dsp:nvSpPr>
      <dsp:spPr>
        <a:xfrm>
          <a:off x="0" y="4611648"/>
          <a:ext cx="69005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0CBD7D-E0C1-4E7F-B5CA-82AE2CAEA5A1}">
      <dsp:nvSpPr>
        <dsp:cNvPr id="0" name=""/>
        <dsp:cNvSpPr/>
      </dsp:nvSpPr>
      <dsp:spPr>
        <a:xfrm>
          <a:off x="0" y="4611648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500" kern="1200"/>
            <a:t>Format of Exam- Projects/ Practicals/ Written Exams</a:t>
          </a:r>
          <a:endParaRPr lang="en-US" sz="2500" kern="1200"/>
        </a:p>
      </dsp:txBody>
      <dsp:txXfrm>
        <a:off x="0" y="4611648"/>
        <a:ext cx="6900512" cy="92178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DAC8A6-4D83-4989-B481-24846AEDF9DA}">
      <dsp:nvSpPr>
        <dsp:cNvPr id="0" name=""/>
        <dsp:cNvSpPr/>
      </dsp:nvSpPr>
      <dsp:spPr>
        <a:xfrm>
          <a:off x="0" y="31487"/>
          <a:ext cx="9459686" cy="9149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30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Guidance </a:t>
          </a:r>
          <a:r>
            <a:rPr lang="en-IE" sz="2300" kern="1200">
              <a:solidFill>
                <a:srgbClr val="FFFFFF"/>
              </a:solidFill>
              <a:latin typeface="Calibri Light" panose="020F0302020204030204"/>
              <a:ea typeface="+mn-ea"/>
              <a:cs typeface="+mn-cs"/>
            </a:rPr>
            <a:t>Classes – use of careersportal.ie &amp; REACH programme. CAT testing and feedback.</a:t>
          </a:r>
          <a:endParaRPr lang="en-US" sz="2300" kern="120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44664" y="76151"/>
        <a:ext cx="9370358" cy="825612"/>
      </dsp:txXfrm>
    </dsp:sp>
    <dsp:sp modelId="{5B2F4797-3BEF-42D8-916E-16C3943EFEC0}">
      <dsp:nvSpPr>
        <dsp:cNvPr id="0" name=""/>
        <dsp:cNvSpPr/>
      </dsp:nvSpPr>
      <dsp:spPr>
        <a:xfrm>
          <a:off x="0" y="1012667"/>
          <a:ext cx="9459686" cy="9149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300" kern="1200">
              <a:solidFill>
                <a:srgbClr val="FFFFFF"/>
              </a:solidFill>
              <a:latin typeface="Calibri Light" panose="020F0302020204030204"/>
              <a:ea typeface="+mn-ea"/>
              <a:cs typeface="+mn-cs"/>
            </a:rPr>
            <a:t>Teacher presentations to students – Wednesday 11th March '26</a:t>
          </a:r>
          <a:endParaRPr lang="en-IE" sz="2300" kern="120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44664" y="1057331"/>
        <a:ext cx="9370358" cy="825612"/>
      </dsp:txXfrm>
    </dsp:sp>
    <dsp:sp modelId="{FC6BBAAE-ABFA-4F24-B1EB-9C89ADCADECB}">
      <dsp:nvSpPr>
        <dsp:cNvPr id="0" name=""/>
        <dsp:cNvSpPr/>
      </dsp:nvSpPr>
      <dsp:spPr>
        <a:xfrm>
          <a:off x="0" y="1993847"/>
          <a:ext cx="9459686" cy="91494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30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Subject Booklet </a:t>
          </a:r>
          <a:r>
            <a:rPr lang="en-IE" sz="2300" kern="1200">
              <a:solidFill>
                <a:srgbClr val="FFFFFF"/>
              </a:solidFill>
              <a:latin typeface="Calibri Light" panose="020F0302020204030204"/>
              <a:ea typeface="+mn-ea"/>
              <a:cs typeface="+mn-cs"/>
            </a:rPr>
            <a:t>(will be on</a:t>
          </a:r>
          <a:r>
            <a:rPr lang="en-IE" sz="230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website</a:t>
          </a:r>
          <a:r>
            <a:rPr lang="en-IE" sz="2300" kern="1200">
              <a:solidFill>
                <a:srgbClr val="FFFFFF"/>
              </a:solidFill>
              <a:latin typeface="Calibri Light" panose="020F0302020204030204"/>
              <a:ea typeface="+mn-ea"/>
              <a:cs typeface="+mn-cs"/>
            </a:rPr>
            <a:t>)</a:t>
          </a:r>
          <a:endParaRPr lang="en-US" sz="2300" kern="120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44664" y="2038511"/>
        <a:ext cx="9370358" cy="825612"/>
      </dsp:txXfrm>
    </dsp:sp>
    <dsp:sp modelId="{246E0550-0943-45BA-8959-69C16849EC66}">
      <dsp:nvSpPr>
        <dsp:cNvPr id="0" name=""/>
        <dsp:cNvSpPr/>
      </dsp:nvSpPr>
      <dsp:spPr>
        <a:xfrm>
          <a:off x="0" y="2975027"/>
          <a:ext cx="9459686" cy="91494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30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Information Evening for Parents</a:t>
          </a:r>
          <a:r>
            <a:rPr lang="en-IE" sz="2300" kern="1200">
              <a:solidFill>
                <a:srgbClr val="FFFFFF"/>
              </a:solidFill>
              <a:latin typeface="Calibri Light" panose="020F0302020204030204"/>
              <a:ea typeface="+mn-ea"/>
              <a:cs typeface="+mn-cs"/>
            </a:rPr>
            <a:t>/Guardians &amp; Students (PowerPoint will be on website)</a:t>
          </a:r>
          <a:endParaRPr lang="en-US" sz="2300" kern="120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44664" y="3019691"/>
        <a:ext cx="9370358" cy="825612"/>
      </dsp:txXfrm>
    </dsp:sp>
    <dsp:sp modelId="{97B29EBE-ABE6-4466-BCFD-13160D62EF8C}">
      <dsp:nvSpPr>
        <dsp:cNvPr id="0" name=""/>
        <dsp:cNvSpPr/>
      </dsp:nvSpPr>
      <dsp:spPr>
        <a:xfrm>
          <a:off x="0" y="3956207"/>
          <a:ext cx="9459686" cy="91494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30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Completion of </a:t>
          </a:r>
          <a:r>
            <a:rPr lang="en-IE" sz="2300" kern="1200">
              <a:solidFill>
                <a:srgbClr val="FFFFFF"/>
              </a:solidFill>
              <a:latin typeface="Calibri Light" panose="020F0302020204030204"/>
              <a:ea typeface="+mn-ea"/>
              <a:cs typeface="+mn-cs"/>
            </a:rPr>
            <a:t>Online Option</a:t>
          </a:r>
          <a:r>
            <a:rPr lang="en-IE" sz="2300" kern="1200" dirty="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IE" sz="2300" kern="1200">
              <a:solidFill>
                <a:srgbClr val="FFFFFF"/>
              </a:solidFill>
              <a:latin typeface="Calibri Light" panose="020F0302020204030204"/>
              <a:ea typeface="+mn-ea"/>
              <a:cs typeface="+mn-cs"/>
            </a:rPr>
            <a:t>Process</a:t>
          </a:r>
          <a:endParaRPr lang="en-US" sz="2300" kern="1200">
            <a:solidFill>
              <a:srgbClr val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44664" y="4000871"/>
        <a:ext cx="9370358" cy="82561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AD8443-AF57-4F73-974F-CB7360293F55}">
      <dsp:nvSpPr>
        <dsp:cNvPr id="0" name=""/>
        <dsp:cNvSpPr/>
      </dsp:nvSpPr>
      <dsp:spPr>
        <a:xfrm>
          <a:off x="0" y="6983"/>
          <a:ext cx="5257800" cy="17046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100" b="1" kern="1200"/>
            <a:t>Level 8 Degrees</a:t>
          </a:r>
          <a:r>
            <a:rPr lang="en-IE" sz="3100" b="1" kern="1200">
              <a:latin typeface="Calibri Light" panose="020F0302020204030204"/>
            </a:rPr>
            <a:t> – UCD, Maynooth University, UCC, NUIG, RCSI, NCAD</a:t>
          </a:r>
          <a:endParaRPr lang="en-US" sz="3100" b="1" kern="1200"/>
        </a:p>
      </dsp:txBody>
      <dsp:txXfrm>
        <a:off x="83216" y="90199"/>
        <a:ext cx="5091368" cy="1538258"/>
      </dsp:txXfrm>
    </dsp:sp>
    <dsp:sp modelId="{6F7BEAEC-D250-46A2-8818-BF596AC65D93}">
      <dsp:nvSpPr>
        <dsp:cNvPr id="0" name=""/>
        <dsp:cNvSpPr/>
      </dsp:nvSpPr>
      <dsp:spPr>
        <a:xfrm>
          <a:off x="0" y="1711673"/>
          <a:ext cx="5257800" cy="3786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935" tIns="39370" rIns="220472" bIns="39370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E" sz="2400" kern="1200">
              <a:latin typeface="Calibri Light" panose="020F0302020204030204"/>
            </a:rPr>
            <a:t>Generally.....</a:t>
          </a:r>
          <a:endParaRPr lang="en-US" sz="2400" kern="1200">
            <a:latin typeface="Calibri Light" panose="020F0302020204030204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E" sz="2400" kern="1200">
              <a:latin typeface="Calibri Light" panose="020F0302020204030204"/>
            </a:rPr>
            <a:t>2</a:t>
          </a:r>
          <a:r>
            <a:rPr lang="en-IE" sz="2400" kern="1200"/>
            <a:t> </a:t>
          </a:r>
          <a:r>
            <a:rPr lang="en-IE" sz="2400" kern="1200">
              <a:latin typeface="Calibri Light" panose="020F0302020204030204"/>
            </a:rPr>
            <a:t>H5</a:t>
          </a:r>
          <a:r>
            <a:rPr lang="en-IE" sz="2400" kern="1200"/>
            <a:t> and 4 </a:t>
          </a:r>
          <a:r>
            <a:rPr lang="en-IE" sz="2400" kern="1200">
              <a:latin typeface="Calibri Light" panose="020F0302020204030204"/>
            </a:rPr>
            <a:t>O6</a:t>
          </a:r>
          <a:r>
            <a:rPr lang="en-IE" sz="2400" kern="1200"/>
            <a:t>/H7</a:t>
          </a:r>
          <a:r>
            <a:rPr lang="en-IE" sz="2400" kern="1200">
              <a:latin typeface="Calibri Light" panose="020F0302020204030204"/>
            </a:rPr>
            <a:t> (</a:t>
          </a:r>
          <a:r>
            <a:rPr lang="en-IE" sz="2400" kern="1200"/>
            <a:t>to include following subjects: Irish, English, Maths</a:t>
          </a:r>
          <a:r>
            <a:rPr lang="en-IE" sz="2400" kern="1200">
              <a:latin typeface="Calibri Light" panose="020F0302020204030204"/>
            </a:rPr>
            <a:t>*. </a:t>
          </a:r>
          <a:r>
            <a:rPr lang="en-IE" sz="2400" kern="1200"/>
            <a:t> </a:t>
          </a:r>
          <a:endParaRPr lang="en-IE" sz="2400" kern="1200">
            <a:latin typeface="Calibri Light" panose="020F0302020204030204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E" sz="2400" kern="1200">
              <a:latin typeface="Calibri Light" panose="020F0302020204030204"/>
            </a:rPr>
            <a:t>3rd language required for NUI for certain courses, (exemptions can be granted from Irish and/or language if requirements are met)</a:t>
          </a:r>
          <a:endParaRPr lang="en-GB" sz="2400" kern="120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E" sz="2400" kern="1200">
              <a:latin typeface="Calibri Light" panose="020F0302020204030204"/>
            </a:rPr>
            <a:t>6 subjects</a:t>
          </a:r>
          <a:endParaRPr lang="en-IE" sz="2400" kern="120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E" sz="2400" kern="1200">
              <a:latin typeface="Calibri Light" panose="020F0302020204030204"/>
            </a:rPr>
            <a:t>Please research</a:t>
          </a:r>
        </a:p>
      </dsp:txBody>
      <dsp:txXfrm>
        <a:off x="0" y="1711673"/>
        <a:ext cx="5257800" cy="378603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AD8443-AF57-4F73-974F-CB7360293F55}">
      <dsp:nvSpPr>
        <dsp:cNvPr id="0" name=""/>
        <dsp:cNvSpPr/>
      </dsp:nvSpPr>
      <dsp:spPr>
        <a:xfrm>
          <a:off x="0" y="24263"/>
          <a:ext cx="5257800" cy="14320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600" b="1" kern="1200"/>
            <a:t>Level 8 Degrees</a:t>
          </a:r>
          <a:r>
            <a:rPr lang="en-IE" sz="3600" b="1" kern="1200">
              <a:latin typeface="Calibri Light" panose="020F0302020204030204"/>
            </a:rPr>
            <a:t> TCD, DCU, TU Dublin +...</a:t>
          </a:r>
          <a:endParaRPr lang="en-US" sz="3600" b="1" kern="1200"/>
        </a:p>
      </dsp:txBody>
      <dsp:txXfrm>
        <a:off x="69908" y="94171"/>
        <a:ext cx="5117984" cy="1292264"/>
      </dsp:txXfrm>
    </dsp:sp>
    <dsp:sp modelId="{6F7BEAEC-D250-46A2-8818-BF596AC65D93}">
      <dsp:nvSpPr>
        <dsp:cNvPr id="0" name=""/>
        <dsp:cNvSpPr/>
      </dsp:nvSpPr>
      <dsp:spPr>
        <a:xfrm>
          <a:off x="0" y="1456343"/>
          <a:ext cx="5257800" cy="4024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935" tIns="45720" rIns="256032" bIns="45720" numCol="1" spcCol="1270" anchor="t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E" sz="2800" kern="1200">
              <a:latin typeface="Calibri Light" panose="020F0302020204030204"/>
            </a:rPr>
            <a:t>Generally.....</a:t>
          </a:r>
          <a:endParaRPr lang="en-US" sz="2800" kern="1200">
            <a:latin typeface="Calibri Light" panose="020F0302020204030204"/>
          </a:endParaRPr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E" sz="2800" kern="1200">
              <a:latin typeface="Calibri Light" panose="020F0302020204030204"/>
            </a:rPr>
            <a:t>2</a:t>
          </a:r>
          <a:r>
            <a:rPr lang="en-IE" sz="2800" kern="1200"/>
            <a:t> </a:t>
          </a:r>
          <a:r>
            <a:rPr lang="en-IE" sz="2800" kern="1200">
              <a:latin typeface="Calibri Light" panose="020F0302020204030204"/>
            </a:rPr>
            <a:t>H5</a:t>
          </a:r>
          <a:r>
            <a:rPr lang="en-IE" sz="2800" kern="1200"/>
            <a:t> and 4 </a:t>
          </a:r>
          <a:r>
            <a:rPr lang="en-IE" sz="2800" kern="1200">
              <a:latin typeface="Calibri Light" panose="020F0302020204030204"/>
            </a:rPr>
            <a:t>O6</a:t>
          </a:r>
          <a:r>
            <a:rPr lang="en-IE" sz="2800" kern="1200"/>
            <a:t>/H7</a:t>
          </a:r>
          <a:r>
            <a:rPr lang="en-IE" sz="2800" kern="1200">
              <a:latin typeface="Calibri Light" panose="020F0302020204030204"/>
            </a:rPr>
            <a:t> (sometimes 3H5 &amp; 3 06)</a:t>
          </a:r>
          <a:r>
            <a:rPr lang="en-IE" sz="2800" kern="1200"/>
            <a:t> to include following subjects: </a:t>
          </a:r>
          <a:r>
            <a:rPr lang="en-IE" sz="2800" kern="1200">
              <a:latin typeface="Calibri Light" panose="020F0302020204030204"/>
            </a:rPr>
            <a:t>Irish/English</a:t>
          </a:r>
          <a:r>
            <a:rPr lang="en-IE" sz="2800" kern="1200"/>
            <a:t>, Maths</a:t>
          </a:r>
          <a:r>
            <a:rPr lang="en-IE" sz="2800" kern="1200">
              <a:latin typeface="Calibri Light" panose="020F0302020204030204"/>
            </a:rPr>
            <a:t>. </a:t>
          </a:r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E" sz="2800" kern="1200">
              <a:latin typeface="Calibri Light" panose="020F0302020204030204"/>
            </a:rPr>
            <a:t>3rd language required if studying  at third level.</a:t>
          </a:r>
          <a:endParaRPr lang="en-GB" sz="2800" kern="1200"/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E" sz="2800" kern="1200">
              <a:latin typeface="Calibri Light" panose="020F0302020204030204"/>
            </a:rPr>
            <a:t>6 subjects</a:t>
          </a:r>
          <a:endParaRPr lang="en-IE" sz="2800" kern="1200"/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E" sz="2800" kern="1200">
              <a:latin typeface="Calibri Light" panose="020F0302020204030204"/>
            </a:rPr>
            <a:t>Please research</a:t>
          </a:r>
        </a:p>
      </dsp:txBody>
      <dsp:txXfrm>
        <a:off x="0" y="1456343"/>
        <a:ext cx="5257800" cy="402408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AD8443-AF57-4F73-974F-CB7360293F55}">
      <dsp:nvSpPr>
        <dsp:cNvPr id="0" name=""/>
        <dsp:cNvSpPr/>
      </dsp:nvSpPr>
      <dsp:spPr>
        <a:xfrm>
          <a:off x="0" y="25107"/>
          <a:ext cx="5257800" cy="40680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marL="0" lvl="0" indent="0" algn="l" defTabSz="2533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5700" b="1" kern="1200"/>
            <a:t>Level</a:t>
          </a:r>
          <a:r>
            <a:rPr lang="en-IE" sz="5700" b="1" kern="1200">
              <a:latin typeface="Calibri Light" panose="020F0302020204030204"/>
            </a:rPr>
            <a:t> 6 (Higher Diploma) or 7 (Ordinary</a:t>
          </a:r>
          <a:r>
            <a:rPr lang="en-IE" sz="5700" b="1" kern="1200"/>
            <a:t> </a:t>
          </a:r>
          <a:r>
            <a:rPr lang="en-IE" sz="5700" b="1" kern="1200">
              <a:latin typeface="Calibri Light" panose="020F0302020204030204"/>
            </a:rPr>
            <a:t>Level </a:t>
          </a:r>
          <a:r>
            <a:rPr lang="en-IE" sz="5700" b="1" kern="1200"/>
            <a:t>Degrees</a:t>
          </a:r>
          <a:r>
            <a:rPr lang="en-IE" sz="5700" b="1" kern="1200">
              <a:latin typeface="Calibri Light" panose="020F0302020204030204"/>
            </a:rPr>
            <a:t>)</a:t>
          </a:r>
          <a:endParaRPr lang="en-US" sz="5700" b="1" kern="1200"/>
        </a:p>
      </dsp:txBody>
      <dsp:txXfrm>
        <a:off x="198588" y="223695"/>
        <a:ext cx="4860624" cy="3670914"/>
      </dsp:txXfrm>
    </dsp:sp>
    <dsp:sp modelId="{6ABB6C4C-2123-41D6-AB8C-238F5E745695}">
      <dsp:nvSpPr>
        <dsp:cNvPr id="0" name=""/>
        <dsp:cNvSpPr/>
      </dsp:nvSpPr>
      <dsp:spPr>
        <a:xfrm>
          <a:off x="0" y="4093197"/>
          <a:ext cx="5257800" cy="13863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935" tIns="72390" rIns="405384" bIns="72390" numCol="1" spcCol="1270" anchor="t" anchorCtr="0">
          <a:noAutofit/>
        </a:bodyPr>
        <a:lstStyle/>
        <a:p>
          <a:pPr marL="285750" lvl="1" indent="-285750" algn="l" defTabSz="1955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E" sz="4400" kern="1200">
              <a:latin typeface="Calibri Light" panose="020F0302020204030204"/>
            </a:rPr>
            <a:t>5 subjects, (in general)</a:t>
          </a:r>
          <a:endParaRPr lang="en-IE" sz="4400" kern="1200"/>
        </a:p>
      </dsp:txBody>
      <dsp:txXfrm>
        <a:off x="0" y="4093197"/>
        <a:ext cx="5257800" cy="138638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7805B3-A9B8-4013-A6DA-587E9AD46FA7}">
      <dsp:nvSpPr>
        <dsp:cNvPr id="0" name=""/>
        <dsp:cNvSpPr/>
      </dsp:nvSpPr>
      <dsp:spPr>
        <a:xfrm>
          <a:off x="3170" y="106471"/>
          <a:ext cx="2514897" cy="352085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071" tIns="330200" rIns="196071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/>
            <a:t>Meet Minimum Entry Requirements</a:t>
          </a:r>
          <a:endParaRPr lang="en-US" sz="2000" kern="1200"/>
        </a:p>
      </dsp:txBody>
      <dsp:txXfrm>
        <a:off x="3170" y="1444396"/>
        <a:ext cx="2514897" cy="2112514"/>
      </dsp:txXfrm>
    </dsp:sp>
    <dsp:sp modelId="{518DD89B-2BAE-46CB-8970-430305458F38}">
      <dsp:nvSpPr>
        <dsp:cNvPr id="0" name=""/>
        <dsp:cNvSpPr/>
      </dsp:nvSpPr>
      <dsp:spPr>
        <a:xfrm>
          <a:off x="732490" y="458556"/>
          <a:ext cx="1056257" cy="10562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350" tIns="12700" rIns="8235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887175" y="613241"/>
        <a:ext cx="746887" cy="746887"/>
      </dsp:txXfrm>
    </dsp:sp>
    <dsp:sp modelId="{AC39A96A-1570-4457-B1D3-53C249E32677}">
      <dsp:nvSpPr>
        <dsp:cNvPr id="0" name=""/>
        <dsp:cNvSpPr/>
      </dsp:nvSpPr>
      <dsp:spPr>
        <a:xfrm>
          <a:off x="3170" y="3627255"/>
          <a:ext cx="2514897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E96EFF-A87F-47B4-96D2-80CCF21F605D}">
      <dsp:nvSpPr>
        <dsp:cNvPr id="0" name=""/>
        <dsp:cNvSpPr/>
      </dsp:nvSpPr>
      <dsp:spPr>
        <a:xfrm>
          <a:off x="2769557" y="106471"/>
          <a:ext cx="2514897" cy="352085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071" tIns="330200" rIns="196071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/>
            <a:t>Meet Specific Subject/Grade Requirements</a:t>
          </a:r>
          <a:endParaRPr lang="en-US" sz="2000" kern="1200"/>
        </a:p>
      </dsp:txBody>
      <dsp:txXfrm>
        <a:off x="2769557" y="1444396"/>
        <a:ext cx="2514897" cy="2112514"/>
      </dsp:txXfrm>
    </dsp:sp>
    <dsp:sp modelId="{86B44E7F-4217-4F17-8F9D-BF94E4B0DDBF}">
      <dsp:nvSpPr>
        <dsp:cNvPr id="0" name=""/>
        <dsp:cNvSpPr/>
      </dsp:nvSpPr>
      <dsp:spPr>
        <a:xfrm>
          <a:off x="3498877" y="458556"/>
          <a:ext cx="1056257" cy="10562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350" tIns="12700" rIns="8235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3653562" y="613241"/>
        <a:ext cx="746887" cy="746887"/>
      </dsp:txXfrm>
    </dsp:sp>
    <dsp:sp modelId="{A2898988-D477-4422-A7B8-724B3E142DD5}">
      <dsp:nvSpPr>
        <dsp:cNvPr id="0" name=""/>
        <dsp:cNvSpPr/>
      </dsp:nvSpPr>
      <dsp:spPr>
        <a:xfrm>
          <a:off x="2769557" y="3627255"/>
          <a:ext cx="2514897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4E2E27-D36A-46F4-BA64-9CB29DBE5785}">
      <dsp:nvSpPr>
        <dsp:cNvPr id="0" name=""/>
        <dsp:cNvSpPr/>
      </dsp:nvSpPr>
      <dsp:spPr>
        <a:xfrm>
          <a:off x="5535944" y="106471"/>
          <a:ext cx="2514897" cy="352085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071" tIns="330200" rIns="196071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/>
            <a:t>Have the required points</a:t>
          </a:r>
          <a:endParaRPr lang="en-US" sz="2000" kern="1200"/>
        </a:p>
      </dsp:txBody>
      <dsp:txXfrm>
        <a:off x="5535944" y="1444396"/>
        <a:ext cx="2514897" cy="2112514"/>
      </dsp:txXfrm>
    </dsp:sp>
    <dsp:sp modelId="{95014225-51FD-4D2F-9652-C7A1D4923A4F}">
      <dsp:nvSpPr>
        <dsp:cNvPr id="0" name=""/>
        <dsp:cNvSpPr/>
      </dsp:nvSpPr>
      <dsp:spPr>
        <a:xfrm>
          <a:off x="6265265" y="458556"/>
          <a:ext cx="1056257" cy="10562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350" tIns="12700" rIns="8235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6419950" y="613241"/>
        <a:ext cx="746887" cy="746887"/>
      </dsp:txXfrm>
    </dsp:sp>
    <dsp:sp modelId="{8595C195-CF27-4C86-9411-E6B14EBDDFDD}">
      <dsp:nvSpPr>
        <dsp:cNvPr id="0" name=""/>
        <dsp:cNvSpPr/>
      </dsp:nvSpPr>
      <dsp:spPr>
        <a:xfrm>
          <a:off x="5535944" y="3627255"/>
          <a:ext cx="2514897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E859EE-1272-44BF-8721-6907761CD370}">
      <dsp:nvSpPr>
        <dsp:cNvPr id="0" name=""/>
        <dsp:cNvSpPr/>
      </dsp:nvSpPr>
      <dsp:spPr>
        <a:xfrm>
          <a:off x="8302332" y="106471"/>
          <a:ext cx="2514897" cy="352085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071" tIns="330200" rIns="196071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b="1" kern="1200"/>
            <a:t>Note: CAO points based on 6 best subjects presented at Leaving Certificate</a:t>
          </a:r>
          <a:endParaRPr lang="en-US" sz="2000" kern="1200"/>
        </a:p>
      </dsp:txBody>
      <dsp:txXfrm>
        <a:off x="8302332" y="1444396"/>
        <a:ext cx="2514897" cy="2112514"/>
      </dsp:txXfrm>
    </dsp:sp>
    <dsp:sp modelId="{2FE19964-8D3C-48A4-8785-5DC0B4FE17A0}">
      <dsp:nvSpPr>
        <dsp:cNvPr id="0" name=""/>
        <dsp:cNvSpPr/>
      </dsp:nvSpPr>
      <dsp:spPr>
        <a:xfrm>
          <a:off x="9031652" y="458556"/>
          <a:ext cx="1056257" cy="10562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350" tIns="12700" rIns="8235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4</a:t>
          </a:r>
        </a:p>
      </dsp:txBody>
      <dsp:txXfrm>
        <a:off x="9186337" y="613241"/>
        <a:ext cx="746887" cy="746887"/>
      </dsp:txXfrm>
    </dsp:sp>
    <dsp:sp modelId="{E274F84F-B0FD-4077-8D4D-FC3530827C94}">
      <dsp:nvSpPr>
        <dsp:cNvPr id="0" name=""/>
        <dsp:cNvSpPr/>
      </dsp:nvSpPr>
      <dsp:spPr>
        <a:xfrm>
          <a:off x="8302332" y="3627255"/>
          <a:ext cx="2514897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67ABB8-094F-48E3-B72F-A048115EF632}">
      <dsp:nvSpPr>
        <dsp:cNvPr id="0" name=""/>
        <dsp:cNvSpPr/>
      </dsp:nvSpPr>
      <dsp:spPr>
        <a:xfrm>
          <a:off x="5340923" y="1405930"/>
          <a:ext cx="4058717" cy="6438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8771"/>
              </a:lnTo>
              <a:lnTo>
                <a:pt x="4058717" y="438771"/>
              </a:lnTo>
              <a:lnTo>
                <a:pt x="4058717" y="64386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E0BC3F-2C03-4899-B0EF-32C5C933DC6F}">
      <dsp:nvSpPr>
        <dsp:cNvPr id="0" name=""/>
        <dsp:cNvSpPr/>
      </dsp:nvSpPr>
      <dsp:spPr>
        <a:xfrm>
          <a:off x="5340923" y="1405930"/>
          <a:ext cx="1352905" cy="6438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8771"/>
              </a:lnTo>
              <a:lnTo>
                <a:pt x="1352905" y="438771"/>
              </a:lnTo>
              <a:lnTo>
                <a:pt x="1352905" y="64386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971262-CF1B-4458-B6F6-3A4DC3E3606B}">
      <dsp:nvSpPr>
        <dsp:cNvPr id="0" name=""/>
        <dsp:cNvSpPr/>
      </dsp:nvSpPr>
      <dsp:spPr>
        <a:xfrm>
          <a:off x="3988017" y="1405930"/>
          <a:ext cx="1352905" cy="643860"/>
        </a:xfrm>
        <a:custGeom>
          <a:avLst/>
          <a:gdLst/>
          <a:ahLst/>
          <a:cxnLst/>
          <a:rect l="0" t="0" r="0" b="0"/>
          <a:pathLst>
            <a:path>
              <a:moveTo>
                <a:pt x="1352905" y="0"/>
              </a:moveTo>
              <a:lnTo>
                <a:pt x="1352905" y="438771"/>
              </a:lnTo>
              <a:lnTo>
                <a:pt x="0" y="438771"/>
              </a:lnTo>
              <a:lnTo>
                <a:pt x="0" y="64386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D81FF5-0DA7-4283-928C-0BD17728F4A6}">
      <dsp:nvSpPr>
        <dsp:cNvPr id="0" name=""/>
        <dsp:cNvSpPr/>
      </dsp:nvSpPr>
      <dsp:spPr>
        <a:xfrm>
          <a:off x="1282205" y="1405930"/>
          <a:ext cx="4058717" cy="643860"/>
        </a:xfrm>
        <a:custGeom>
          <a:avLst/>
          <a:gdLst/>
          <a:ahLst/>
          <a:cxnLst/>
          <a:rect l="0" t="0" r="0" b="0"/>
          <a:pathLst>
            <a:path>
              <a:moveTo>
                <a:pt x="4058717" y="0"/>
              </a:moveTo>
              <a:lnTo>
                <a:pt x="4058717" y="438771"/>
              </a:lnTo>
              <a:lnTo>
                <a:pt x="0" y="438771"/>
              </a:lnTo>
              <a:lnTo>
                <a:pt x="0" y="64386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2F77D4-2971-4132-B062-ACA701307CAC}">
      <dsp:nvSpPr>
        <dsp:cNvPr id="0" name=""/>
        <dsp:cNvSpPr/>
      </dsp:nvSpPr>
      <dsp:spPr>
        <a:xfrm>
          <a:off x="1528188" y="138"/>
          <a:ext cx="2213845" cy="14057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0441B7-EB06-4801-B4C8-3E6DD9FEF9FE}">
      <dsp:nvSpPr>
        <dsp:cNvPr id="0" name=""/>
        <dsp:cNvSpPr/>
      </dsp:nvSpPr>
      <dsp:spPr>
        <a:xfrm>
          <a:off x="1774171" y="233822"/>
          <a:ext cx="2213845" cy="14057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700" b="1" kern="1200"/>
            <a:t>Further Education Colleges</a:t>
          </a:r>
          <a:endParaRPr lang="en-US" sz="1700" kern="1200"/>
        </a:p>
      </dsp:txBody>
      <dsp:txXfrm>
        <a:off x="1815345" y="274996"/>
        <a:ext cx="2131497" cy="1323444"/>
      </dsp:txXfrm>
    </dsp:sp>
    <dsp:sp modelId="{BB70333F-0DA0-468B-A662-1284A1ABC2B3}">
      <dsp:nvSpPr>
        <dsp:cNvPr id="0" name=""/>
        <dsp:cNvSpPr/>
      </dsp:nvSpPr>
      <dsp:spPr>
        <a:xfrm>
          <a:off x="4234000" y="138"/>
          <a:ext cx="2213845" cy="14057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65C23E-9D8A-476C-A3DA-B147D1811A80}">
      <dsp:nvSpPr>
        <dsp:cNvPr id="0" name=""/>
        <dsp:cNvSpPr/>
      </dsp:nvSpPr>
      <dsp:spPr>
        <a:xfrm>
          <a:off x="4479983" y="233822"/>
          <a:ext cx="2213845" cy="14057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700" b="1" kern="1200"/>
            <a:t>QQI Level 5 Courses</a:t>
          </a:r>
          <a:endParaRPr lang="en-US" sz="1700" kern="1200"/>
        </a:p>
      </dsp:txBody>
      <dsp:txXfrm>
        <a:off x="4521157" y="274996"/>
        <a:ext cx="2131497" cy="1323444"/>
      </dsp:txXfrm>
    </dsp:sp>
    <dsp:sp modelId="{B49D15EE-B7D7-4021-A55E-9C5B643EABD0}">
      <dsp:nvSpPr>
        <dsp:cNvPr id="0" name=""/>
        <dsp:cNvSpPr/>
      </dsp:nvSpPr>
      <dsp:spPr>
        <a:xfrm>
          <a:off x="175282" y="2049790"/>
          <a:ext cx="2213845" cy="14057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877561-02BF-4479-ADAD-E066E5B0C4DA}">
      <dsp:nvSpPr>
        <dsp:cNvPr id="0" name=""/>
        <dsp:cNvSpPr/>
      </dsp:nvSpPr>
      <dsp:spPr>
        <a:xfrm>
          <a:off x="421265" y="2283474"/>
          <a:ext cx="2213845" cy="14057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700" kern="1200"/>
            <a:t>5 O6s in Leaving Certificate</a:t>
          </a:r>
          <a:endParaRPr lang="en-US" sz="1700" kern="1200"/>
        </a:p>
      </dsp:txBody>
      <dsp:txXfrm>
        <a:off x="462439" y="2324648"/>
        <a:ext cx="2131497" cy="1323444"/>
      </dsp:txXfrm>
    </dsp:sp>
    <dsp:sp modelId="{FC0F94EC-0998-4BCC-ABE6-625C9CEF2D4D}">
      <dsp:nvSpPr>
        <dsp:cNvPr id="0" name=""/>
        <dsp:cNvSpPr/>
      </dsp:nvSpPr>
      <dsp:spPr>
        <a:xfrm>
          <a:off x="2881094" y="2049790"/>
          <a:ext cx="2213845" cy="14057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A77364-6230-40BA-81C1-7DA47C30F48C}">
      <dsp:nvSpPr>
        <dsp:cNvPr id="0" name=""/>
        <dsp:cNvSpPr/>
      </dsp:nvSpPr>
      <dsp:spPr>
        <a:xfrm>
          <a:off x="3127077" y="2283474"/>
          <a:ext cx="2213845" cy="14057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700" kern="1200"/>
            <a:t>Portfolios (Art, Media</a:t>
          </a:r>
          <a:r>
            <a:rPr lang="en-IE" sz="1700" kern="1200">
              <a:latin typeface="Calibri Light" panose="020F0302020204030204"/>
            </a:rPr>
            <a:t> </a:t>
          </a:r>
          <a:r>
            <a:rPr lang="en-IE" sz="1700" kern="1200"/>
            <a:t> related courses)</a:t>
          </a:r>
          <a:endParaRPr lang="en-US" sz="1700" kern="1200"/>
        </a:p>
      </dsp:txBody>
      <dsp:txXfrm>
        <a:off x="3168251" y="2324648"/>
        <a:ext cx="2131497" cy="1323444"/>
      </dsp:txXfrm>
    </dsp:sp>
    <dsp:sp modelId="{44321C65-8060-4B15-B4AB-F1E5CD3D42C0}">
      <dsp:nvSpPr>
        <dsp:cNvPr id="0" name=""/>
        <dsp:cNvSpPr/>
      </dsp:nvSpPr>
      <dsp:spPr>
        <a:xfrm>
          <a:off x="5586905" y="2049790"/>
          <a:ext cx="2213845" cy="14057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1B07CC-D90D-413B-9CBC-DB6A569D0208}">
      <dsp:nvSpPr>
        <dsp:cNvPr id="0" name=""/>
        <dsp:cNvSpPr/>
      </dsp:nvSpPr>
      <dsp:spPr>
        <a:xfrm>
          <a:off x="5832888" y="2283474"/>
          <a:ext cx="2213845" cy="14057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700" kern="1200"/>
            <a:t>Auditions (Music, Media</a:t>
          </a:r>
          <a:r>
            <a:rPr lang="en-IE" sz="1700" kern="1200">
              <a:latin typeface="Calibri Light" panose="020F0302020204030204"/>
            </a:rPr>
            <a:t>)/Interview</a:t>
          </a:r>
          <a:endParaRPr lang="en-US" sz="1700" kern="1200"/>
        </a:p>
      </dsp:txBody>
      <dsp:txXfrm>
        <a:off x="5874062" y="2324648"/>
        <a:ext cx="2131497" cy="1323444"/>
      </dsp:txXfrm>
    </dsp:sp>
    <dsp:sp modelId="{8973DF2D-59E8-4BF8-9B7D-3D980E5B0703}">
      <dsp:nvSpPr>
        <dsp:cNvPr id="0" name=""/>
        <dsp:cNvSpPr/>
      </dsp:nvSpPr>
      <dsp:spPr>
        <a:xfrm>
          <a:off x="8292717" y="2049790"/>
          <a:ext cx="2213845" cy="14057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170590-53E0-4A58-BEE1-9163AFCB73B1}">
      <dsp:nvSpPr>
        <dsp:cNvPr id="0" name=""/>
        <dsp:cNvSpPr/>
      </dsp:nvSpPr>
      <dsp:spPr>
        <a:xfrm>
          <a:off x="8538700" y="2283474"/>
          <a:ext cx="2213845" cy="14057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700" kern="1200">
              <a:latin typeface="Calibri Light" panose="020F0302020204030204"/>
            </a:rPr>
            <a:t>Students can progress to Higher Education upon successful completion of Level 5</a:t>
          </a:r>
          <a:endParaRPr lang="en-US" sz="1700" kern="1200"/>
        </a:p>
      </dsp:txBody>
      <dsp:txXfrm>
        <a:off x="8579874" y="2324648"/>
        <a:ext cx="2131497" cy="13234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3B286F-F542-4295-AC2E-529969B54568}" type="datetimeFigureOut">
              <a:rPr lang="en-US"/>
              <a:t>3/12/2026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001812-3A10-4A64-8D78-4DE17A14486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938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F4A204-92F0-48A5-AB13-6D6689996F1F}" type="slidenum">
              <a:rPr lang="en-GB"/>
              <a:pPr/>
              <a:t>1</a:t>
            </a:fld>
            <a:endParaRPr lang="en-GB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9068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88A35A-FCFF-45F3-A5B4-AF4DCA5A6D5C}" type="slidenum">
              <a:rPr lang="en-IE" altLang="en-US"/>
              <a:pPr>
                <a:spcBef>
                  <a:spcPct val="0"/>
                </a:spcBef>
              </a:pPr>
              <a:t>25</a:t>
            </a:fld>
            <a:endParaRPr lang="en-IE" alt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8153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11A8358-E655-41C0-9495-A7CBF159F867}" type="slidenum">
              <a:rPr lang="en-IE" altLang="en-US"/>
              <a:pPr>
                <a:spcBef>
                  <a:spcPct val="0"/>
                </a:spcBef>
              </a:pPr>
              <a:t>30</a:t>
            </a:fld>
            <a:endParaRPr lang="en-IE" alt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1894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90CE535-2932-4C7D-8EC1-E9138AF1CC0D}" type="slidenum">
              <a:rPr lang="en-IE" altLang="en-US"/>
              <a:pPr>
                <a:spcBef>
                  <a:spcPct val="0"/>
                </a:spcBef>
              </a:pPr>
              <a:t>32</a:t>
            </a:fld>
            <a:endParaRPr lang="en-IE" alt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7071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51E1AC9-B796-448E-9B45-214BD7E28A75}" type="slidenum">
              <a:rPr lang="en-IE" altLang="en-US"/>
              <a:pPr>
                <a:spcBef>
                  <a:spcPct val="0"/>
                </a:spcBef>
              </a:pPr>
              <a:t>33</a:t>
            </a:fld>
            <a:endParaRPr lang="en-IE" alt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1429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1F2C157-E17A-4D14-A2CA-FC0C15905C2D}" type="slidenum">
              <a:rPr lang="en-IE" altLang="en-US"/>
              <a:pPr>
                <a:spcBef>
                  <a:spcPct val="0"/>
                </a:spcBef>
              </a:pPr>
              <a:t>34</a:t>
            </a:fld>
            <a:endParaRPr lang="en-IE" alt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8806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3D39F2-114D-4BC1-BACD-EFF95E547F08}" type="slidenum">
              <a:rPr lang="en-GB"/>
              <a:pPr/>
              <a:t>40</a:t>
            </a:fld>
            <a:endParaRPr lang="en-GB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626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25B1611-B48E-4FA3-8CBE-BC4A3457F580}" type="slidenum">
              <a:rPr lang="en-IE" altLang="en-US"/>
              <a:pPr>
                <a:spcBef>
                  <a:spcPct val="0"/>
                </a:spcBef>
              </a:pPr>
              <a:t>8</a:t>
            </a:fld>
            <a:endParaRPr lang="en-IE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603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11BA44D-C150-417A-A95B-3CC542EC3A18}" type="slidenum">
              <a:rPr lang="en-IE" altLang="en-US"/>
              <a:pPr>
                <a:spcBef>
                  <a:spcPct val="0"/>
                </a:spcBef>
              </a:pPr>
              <a:t>15</a:t>
            </a:fld>
            <a:endParaRPr lang="en-IE" alt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675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11BA44D-C150-417A-A95B-3CC542EC3A18}" type="slidenum">
              <a:rPr lang="en-IE" altLang="en-US"/>
              <a:pPr>
                <a:spcBef>
                  <a:spcPct val="0"/>
                </a:spcBef>
              </a:pPr>
              <a:t>16</a:t>
            </a:fld>
            <a:endParaRPr lang="en-IE" alt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299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11BA44D-C150-417A-A95B-3CC542EC3A18}" type="slidenum">
              <a:rPr lang="en-IE" altLang="en-US"/>
              <a:pPr>
                <a:spcBef>
                  <a:spcPct val="0"/>
                </a:spcBef>
              </a:pPr>
              <a:t>17</a:t>
            </a:fld>
            <a:endParaRPr lang="en-IE" alt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691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68C7E8B-6395-469B-BB5C-F2C79647996E}" type="slidenum">
              <a:rPr lang="en-IE" altLang="en-US"/>
              <a:pPr>
                <a:spcBef>
                  <a:spcPct val="0"/>
                </a:spcBef>
              </a:pPr>
              <a:t>19</a:t>
            </a:fld>
            <a:endParaRPr lang="en-IE" altLang="en-US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944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360DD33-0242-4DDB-9434-6995A9EF29A7}" type="slidenum">
              <a:rPr lang="en-IE" altLang="en-US"/>
              <a:pPr>
                <a:spcBef>
                  <a:spcPct val="0"/>
                </a:spcBef>
              </a:pPr>
              <a:t>22</a:t>
            </a:fld>
            <a:endParaRPr lang="en-IE" alt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270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360DD33-0242-4DDB-9434-6995A9EF29A7}" type="slidenum">
              <a:rPr lang="en-IE" altLang="en-US"/>
              <a:pPr>
                <a:spcBef>
                  <a:spcPct val="0"/>
                </a:spcBef>
              </a:pPr>
              <a:t>23</a:t>
            </a:fld>
            <a:endParaRPr lang="en-IE" alt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927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C7DB9F2-93F0-4351-9E5A-2518FFC88C21}" type="slidenum">
              <a:rPr lang="en-IE" altLang="en-US"/>
              <a:pPr>
                <a:spcBef>
                  <a:spcPct val="0"/>
                </a:spcBef>
              </a:pPr>
              <a:t>24</a:t>
            </a:fld>
            <a:endParaRPr lang="en-IE" alt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25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250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773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838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800" y="304800"/>
            <a:ext cx="9347200" cy="838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336800" y="1524000"/>
            <a:ext cx="9347200" cy="4572000"/>
          </a:xfrm>
        </p:spPr>
        <p:txBody>
          <a:bodyPr/>
          <a:lstStyle/>
          <a:p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540000" y="6400800"/>
            <a:ext cx="1828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55218" y="6400800"/>
            <a:ext cx="2779183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55200" y="6400800"/>
            <a:ext cx="1828800" cy="457200"/>
          </a:xfrm>
        </p:spPr>
        <p:txBody>
          <a:bodyPr/>
          <a:lstStyle>
            <a:lvl1pPr>
              <a:defRPr/>
            </a:lvl1pPr>
          </a:lstStyle>
          <a:p>
            <a:fld id="{B8BB7BFC-9A54-4CB4-919B-5B55E3A634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10899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69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21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60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3/12/2026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087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3/12/2026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943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3/12/2026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0496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846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913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3/12/2026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3095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3/12/2026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645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953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815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088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6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116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525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82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679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518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975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289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eur03.safelinks.protection.outlook.com/?url=https%3A%2F%2Fwww.maynoothuniversity.ie%2Fsites%2Fdefault%2Ffiles%2Fassets%2Fdocument%2FFINAL%2520Minimum%2520Requirements%2520Booklet%25202024-2025%252021.10.24.pdf&amp;data=05%7C02%7CEileenOGara%40lucancc.ie%7C515e4bde6bd64a93b6f408dd5af35eb9%7C3ed6c8f54c1644ad9eed60f851834a84%7C1%7C0%7C638766723479616465%7CUnknown%7CTWFpbGZsb3d8eyJFbXB0eU1hcGkiOnRydWUsIlYiOiIwLjAuMDAwMCIsIlAiOiJXaW4zMiIsIkFOIjoiTWFpbCIsIldUIjoyfQ%3D%3D%7C0%7C%7C%7C&amp;sdata=Y5LjsFQ7EEU4RXuDWoq%2BjEnUm6r8hYf2HdQIUZkh1Oo%3D&amp;reserved=0" TargetMode="External"/><Relationship Id="rId2" Type="http://schemas.openxmlformats.org/officeDocument/2006/relationships/hyperlink" Target="https://eur03.safelinks.protection.outlook.com/?url=https%3A%2F%2Fwww.ucd.ie%2Fregistry%2Ft4media%2FLC_Summary_ER_2025.pdf&amp;data=05%7C02%7CEileenOGara%40lucancc.ie%7C515e4bde6bd64a93b6f408dd5af35eb9%7C3ed6c8f54c1644ad9eed60f851834a84%7C1%7C0%7C638766723479596068%7CUnknown%7CTWFpbGZsb3d8eyJFbXB0eU1hcGkiOnRydWUsIlYiOiIwLjAuMDAwMCIsIlAiOiJXaW4zMiIsIkFOIjoiTWFpbCIsIldUIjoyfQ%3D%3D%7C0%7C%7C%7C&amp;sdata=rR5lv1cloeS%2FF%2BUJPaY4nb0I7WDlSoMvCw8m2i9%2F570%3D&amp;reserved=0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ur03.safelinks.protection.outlook.com/?url=https%3A%2F%2Flanguagesconnect.ie%2Fat-third-level%2F&amp;data=05%7C02%7CEileenOGara%40lucancc.ie%7C515e4bde6bd64a93b6f408dd5af35eb9%7C3ed6c8f54c1644ad9eed60f851834a84%7C1%7C0%7C638766723479629433%7CUnknown%7CTWFpbGZsb3d8eyJFbXB0eU1hcGkiOnRydWUsIlYiOiIwLjAuMDAwMCIsIlAiOiJXaW4zMiIsIkFOIjoiTWFpbCIsIldUIjoyfQ%3D%3D%7C0%7C%7C%7C&amp;sdata=0075S%2FGu9WfUn%2BxUfemlwOjltnaIRfFA08PStZAafdc%3D&amp;reserved=0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languagesconnect.ie/senior-cycle/#:~:text=As%20well%20as%20French%2C%20German%2C%20Italian%20and%20Spanish%2C,those%20sitting%20the%20Leaving%20Cert%20from%202022%20onwards.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64614" y="1243808"/>
            <a:ext cx="4087306" cy="3429265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IE" sz="5000">
                <a:cs typeface="Calibri Light"/>
              </a:rPr>
              <a:t>5th year </a:t>
            </a:r>
            <a:br>
              <a:rPr lang="en-IE" sz="5000">
                <a:cs typeface="Calibri Light"/>
              </a:rPr>
            </a:br>
            <a:r>
              <a:rPr lang="en-IE" sz="5000">
                <a:cs typeface="Calibri Light"/>
              </a:rPr>
              <a:t>Options </a:t>
            </a:r>
            <a:br>
              <a:rPr lang="en-IE" sz="5000">
                <a:cs typeface="Calibri Light"/>
              </a:rPr>
            </a:br>
            <a:r>
              <a:rPr lang="en-IE" sz="5000">
                <a:cs typeface="Calibri Light"/>
              </a:rPr>
              <a:t>Information Evening</a:t>
            </a:r>
            <a:br>
              <a:rPr lang="en-IE" sz="5000">
                <a:cs typeface="Calibri Light"/>
              </a:rPr>
            </a:br>
            <a:r>
              <a:rPr lang="en-IE" sz="5000">
                <a:cs typeface="Calibri Light"/>
              </a:rPr>
              <a:t> 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464612" y="4230032"/>
            <a:ext cx="4087305" cy="1147863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IE" sz="3200" b="1" i="1">
                <a:cs typeface="Calibri"/>
              </a:rPr>
              <a:t>Wednesday 11th March 2026</a:t>
            </a:r>
            <a:endParaRPr lang="en-IE" sz="3200" b="1" i="1">
              <a:ea typeface="Calibri"/>
              <a:cs typeface="Calibri"/>
            </a:endParaRPr>
          </a:p>
          <a:p>
            <a:pPr algn="l"/>
            <a:r>
              <a:rPr lang="en-IE" sz="3200" b="1" i="1">
                <a:cs typeface="Calibri"/>
              </a:rPr>
              <a:t>6:30 pm</a:t>
            </a:r>
            <a:endParaRPr lang="en-IE" sz="3200" b="1" i="1">
              <a:ea typeface="Calibri"/>
              <a:cs typeface="Calibri"/>
            </a:endParaRPr>
          </a:p>
        </p:txBody>
      </p:sp>
      <p:sp>
        <p:nvSpPr>
          <p:cNvPr id="136" name="Freeform: Shape 135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4" descr="A picture containing text, container, glass&#10;&#10;Description automatically generated">
            <a:extLst>
              <a:ext uri="{FF2B5EF4-FFF2-40B4-BE49-F238E27FC236}">
                <a16:creationId xmlns:a16="http://schemas.microsoft.com/office/drawing/2014/main" id="{C8203CEC-68F9-4D65-864F-CE9240BA31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97" r="-3" b="-3"/>
          <a:stretch/>
        </p:blipFill>
        <p:spPr>
          <a:xfrm>
            <a:off x="159100" y="100493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9D3B07-549A-4842-B8BD-1854C148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3280" y="603504"/>
            <a:ext cx="548640" cy="548640"/>
          </a:xfrm>
          <a:prstGeom prst="ellipse">
            <a:avLst/>
          </a:prstGeom>
          <a:solidFill>
            <a:srgbClr val="7F7F7F"/>
          </a:solidFill>
        </p:spPr>
        <p:txBody>
          <a:bodyPr anchor="ctr">
            <a:normAutofit/>
          </a:bodyPr>
          <a:lstStyle/>
          <a:p>
            <a:pPr algn="ctr">
              <a:spcAft>
                <a:spcPts val="600"/>
              </a:spcAft>
            </a:pPr>
            <a:fld id="{A6883A87-11CC-441A-BC93-6DFED08C7668}" type="slidenum">
              <a:rPr lang="en-US" sz="15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1</a:t>
            </a:fld>
            <a:endParaRPr lang="en-US" sz="15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3029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263C1B-06AD-E865-A491-134A1EE72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CAT Testing &amp; Feedback</a:t>
            </a:r>
          </a:p>
        </p:txBody>
      </p:sp>
      <p:pic>
        <p:nvPicPr>
          <p:cNvPr id="4" name="Content Placeholder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F305ED5-5A8E-E415-2FD5-7D4CEB937B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74758" y="475490"/>
            <a:ext cx="5631393" cy="591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96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B9A1D9BC-1455-4308-9ABD-A3F8EDB67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6068" y="320442"/>
            <a:ext cx="6572492" cy="6212748"/>
          </a:xfrm>
          <a:custGeom>
            <a:avLst/>
            <a:gdLst>
              <a:gd name="connsiteX0" fmla="*/ 0 w 6572492"/>
              <a:gd name="connsiteY0" fmla="*/ 0 h 6212748"/>
              <a:gd name="connsiteX1" fmla="*/ 2248593 w 6572492"/>
              <a:gd name="connsiteY1" fmla="*/ 0 h 6212748"/>
              <a:gd name="connsiteX2" fmla="*/ 2694770 w 6572492"/>
              <a:gd name="connsiteY2" fmla="*/ 0 h 6212748"/>
              <a:gd name="connsiteX3" fmla="*/ 2991094 w 6572492"/>
              <a:gd name="connsiteY3" fmla="*/ 0 h 6212748"/>
              <a:gd name="connsiteX4" fmla="*/ 6572492 w 6572492"/>
              <a:gd name="connsiteY4" fmla="*/ 0 h 6212748"/>
              <a:gd name="connsiteX5" fmla="*/ 6572492 w 6572492"/>
              <a:gd name="connsiteY5" fmla="*/ 2864954 h 6212748"/>
              <a:gd name="connsiteX6" fmla="*/ 3129047 w 6572492"/>
              <a:gd name="connsiteY6" fmla="*/ 6212748 h 6212748"/>
              <a:gd name="connsiteX7" fmla="*/ 2694770 w 6572492"/>
              <a:gd name="connsiteY7" fmla="*/ 6212748 h 6212748"/>
              <a:gd name="connsiteX8" fmla="*/ 2248593 w 6572492"/>
              <a:gd name="connsiteY8" fmla="*/ 6212748 h 6212748"/>
              <a:gd name="connsiteX9" fmla="*/ 0 w 6572492"/>
              <a:gd name="connsiteY9" fmla="*/ 6212748 h 621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72492" h="6212748">
                <a:moveTo>
                  <a:pt x="0" y="0"/>
                </a:moveTo>
                <a:lnTo>
                  <a:pt x="2248593" y="0"/>
                </a:lnTo>
                <a:lnTo>
                  <a:pt x="2694770" y="0"/>
                </a:lnTo>
                <a:lnTo>
                  <a:pt x="2991094" y="0"/>
                </a:lnTo>
                <a:lnTo>
                  <a:pt x="6572492" y="0"/>
                </a:lnTo>
                <a:lnTo>
                  <a:pt x="6572492" y="2864954"/>
                </a:lnTo>
                <a:lnTo>
                  <a:pt x="3129047" y="6212748"/>
                </a:lnTo>
                <a:lnTo>
                  <a:pt x="2694770" y="6212748"/>
                </a:lnTo>
                <a:lnTo>
                  <a:pt x="2248593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Right Triangle 4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A62647B-1222-407C-8740-5A497612B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9383B8-F9FB-4C5A-9429-87BB58441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961" y="962526"/>
            <a:ext cx="5384800" cy="321068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b="1"/>
              <a:t>Careers Portal –REACH </a:t>
            </a:r>
            <a:r>
              <a:rPr lang="en-US" sz="7200" b="1" err="1"/>
              <a:t>Programme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44FC41-0F7B-4BAF-85CD-36DE70E1E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5961" y="4269462"/>
            <a:ext cx="4048760" cy="109501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/>
              <a:t>Access to self-assessment tools &amp; subject choice information</a:t>
            </a:r>
          </a:p>
          <a:p>
            <a:r>
              <a:rPr lang="en-US" sz="2000"/>
              <a:t>www.careersportal.ie</a:t>
            </a:r>
          </a:p>
        </p:txBody>
      </p:sp>
      <p:pic>
        <p:nvPicPr>
          <p:cNvPr id="4" name="Picture 3" descr="A blue sign with white text&#10;&#10;Description automatically generated">
            <a:extLst>
              <a:ext uri="{FF2B5EF4-FFF2-40B4-BE49-F238E27FC236}">
                <a16:creationId xmlns:a16="http://schemas.microsoft.com/office/drawing/2014/main" id="{A1F435E4-F88C-37B2-09D0-DB235D08B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558" y="1468533"/>
            <a:ext cx="3510140" cy="158904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79B37CE-2D08-1B48-40CA-6752FE04F5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2" t="10567" r="-7" b="-7"/>
          <a:stretch/>
        </p:blipFill>
        <p:spPr>
          <a:xfrm>
            <a:off x="1298446" y="3589504"/>
            <a:ext cx="3508165" cy="197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678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55990-7181-C6D9-3C36-04EEAA3A4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21" y="1047767"/>
            <a:ext cx="4177820" cy="2381232"/>
          </a:xfrm>
        </p:spPr>
        <p:txBody>
          <a:bodyPr anchor="t">
            <a:normAutofit/>
          </a:bodyPr>
          <a:lstStyle/>
          <a:p>
            <a:r>
              <a:rPr lang="en-US" sz="3600" b="1">
                <a:cs typeface="Calibri Light"/>
              </a:rPr>
              <a:t>REACH Account – www.careersportal.ie</a:t>
            </a:r>
            <a:endParaRPr lang="en-US" sz="3600" b="1"/>
          </a:p>
        </p:txBody>
      </p:sp>
      <p:pic>
        <p:nvPicPr>
          <p:cNvPr id="4" name="Picture 3" descr="A blue sign with white text&#10;&#10;Description automatically generated">
            <a:extLst>
              <a:ext uri="{FF2B5EF4-FFF2-40B4-BE49-F238E27FC236}">
                <a16:creationId xmlns:a16="http://schemas.microsoft.com/office/drawing/2014/main" id="{B683A101-2F36-580B-F9AF-8B728AF00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4104435"/>
            <a:ext cx="3648941" cy="165188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667FB7-8D13-38F2-72FF-C95EE2834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8086" y="1048334"/>
            <a:ext cx="6780204" cy="567038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cs typeface="Calibri"/>
              </a:rPr>
              <a:t>Guidance Class – Students have completed interest tests that indicate subject/career areas students may be interested in.</a:t>
            </a:r>
            <a:endParaRPr lang="en-US" sz="2000">
              <a:ea typeface="Calibri"/>
              <a:cs typeface="Calibri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cs typeface="Calibri"/>
              </a:rPr>
              <a:t>There is a subject choice section in the REACH account where every subject available at Leaving Certificate is described under the following headings;</a:t>
            </a:r>
            <a:endParaRPr lang="en-US" sz="2000">
              <a:ea typeface="Calibri"/>
              <a:cs typeface="Calibri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cs typeface="Calibri"/>
              </a:rPr>
              <a:t>Summary of Subject</a:t>
            </a:r>
            <a:endParaRPr lang="en-US" sz="2000">
              <a:ea typeface="Calibri" panose="020F0502020204030204"/>
              <a:cs typeface="Calibri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cs typeface="Calibri"/>
              </a:rPr>
              <a:t>Grades Awarded in 2024</a:t>
            </a:r>
            <a:endParaRPr lang="en-US" sz="2000">
              <a:ea typeface="Calibri" panose="020F0502020204030204"/>
              <a:cs typeface="Calibri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cs typeface="Calibri"/>
              </a:rPr>
              <a:t>Course Overview</a:t>
            </a:r>
            <a:endParaRPr lang="en-US" sz="2000">
              <a:ea typeface="Calibri" panose="020F0502020204030204"/>
              <a:cs typeface="Calibri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cs typeface="Calibri"/>
              </a:rPr>
              <a:t>Course Content</a:t>
            </a:r>
            <a:endParaRPr lang="en-US" sz="2000">
              <a:ea typeface="Calibri" panose="020F0502020204030204"/>
              <a:cs typeface="Calibri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cs typeface="Calibri"/>
              </a:rPr>
              <a:t>Exam Structure</a:t>
            </a:r>
            <a:endParaRPr lang="en-US" sz="2000">
              <a:ea typeface="Calibri" panose="020F0502020204030204"/>
              <a:cs typeface="Calibri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cs typeface="Calibri"/>
              </a:rPr>
              <a:t>Career Possibilities</a:t>
            </a:r>
            <a:endParaRPr lang="en-US" sz="2000">
              <a:ea typeface="Calibri"/>
              <a:cs typeface="Calibri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cs typeface="Calibri"/>
              </a:rPr>
              <a:t>Third Level Requirements</a:t>
            </a:r>
            <a:endParaRPr lang="en-US" sz="2000">
              <a:ea typeface="Calibri" panose="020F0502020204030204"/>
              <a:cs typeface="Calibri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cs typeface="Calibri"/>
              </a:rPr>
              <a:t>Every student in Transition Year has a REACH account.</a:t>
            </a:r>
            <a:endParaRPr lang="en-US" sz="2000">
              <a:ea typeface="Calibri"/>
              <a:cs typeface="Calibri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cs typeface="Calibri"/>
              </a:rPr>
              <a:t>Career Explorer also available.</a:t>
            </a:r>
            <a:endParaRPr lang="en-US" sz="2000">
              <a:ea typeface="Calibri"/>
              <a:cs typeface="Calibri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>
                <a:cs typeface="Calibri"/>
              </a:rPr>
              <a:t>Students will use </a:t>
            </a:r>
            <a:r>
              <a:rPr lang="en-US" sz="2000" err="1">
                <a:cs typeface="Calibri"/>
              </a:rPr>
              <a:t>CareersPortal</a:t>
            </a:r>
            <a:r>
              <a:rPr lang="en-US" sz="2000">
                <a:cs typeface="Calibri"/>
              </a:rPr>
              <a:t> throughout senior cycle.</a:t>
            </a:r>
            <a:endParaRPr lang="en-US" sz="2000">
              <a:ea typeface="Calibri"/>
              <a:cs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D2D829D-2830-5F07-E40B-C351944AB1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21FC5EF-435E-F74E-11C5-A935C7066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CF3CE81-94AA-585B-379D-CB757AFCC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63068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79EECFE-814E-4B68-96A7-86A795BD2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AF180F00-B4B2-4196-BB1C-ECD21B03F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745DF6-644F-488B-A60D-EE6FE6F87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4742" y="1581326"/>
            <a:ext cx="6705067" cy="37795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8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Pathways Available After School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16307-4767-4AF5-908B-E6B37DD236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8365" y="2184951"/>
            <a:ext cx="2841850" cy="257232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3200" kern="1200">
                <a:latin typeface="+mn-lt"/>
                <a:ea typeface="+mn-ea"/>
                <a:cs typeface="+mn-cs"/>
              </a:rPr>
              <a:t>Higher Education</a:t>
            </a:r>
            <a:endParaRPr lang="en-US" sz="3200" kern="1200">
              <a:latin typeface="+mn-lt"/>
              <a:cs typeface="Calibri"/>
            </a:endParaRPr>
          </a:p>
          <a:p>
            <a:pPr algn="r"/>
            <a:r>
              <a:rPr lang="en-US" sz="3200" kern="1200">
                <a:latin typeface="+mn-lt"/>
                <a:ea typeface="+mn-ea"/>
                <a:cs typeface="+mn-cs"/>
              </a:rPr>
              <a:t>Further Education</a:t>
            </a:r>
            <a:endParaRPr lang="en-US" sz="3200" kern="1200">
              <a:latin typeface="+mn-lt"/>
              <a:cs typeface="Calibri"/>
            </a:endParaRPr>
          </a:p>
          <a:p>
            <a:pPr algn="r"/>
            <a:r>
              <a:rPr lang="en-US" sz="3200"/>
              <a:t>Apprenticeships</a:t>
            </a:r>
            <a:endParaRPr lang="en-US" sz="3200" kern="1200">
              <a:latin typeface="+mn-lt"/>
              <a:cs typeface="Calibri"/>
            </a:endParaRPr>
          </a:p>
          <a:p>
            <a:pPr algn="r"/>
            <a:r>
              <a:rPr lang="en-US" sz="3200" kern="1200">
                <a:latin typeface="+mn-lt"/>
                <a:ea typeface="+mn-ea"/>
                <a:cs typeface="+mn-cs"/>
              </a:rPr>
              <a:t>Traineeships</a:t>
            </a:r>
            <a:endParaRPr lang="en-US" sz="3200" kern="1200">
              <a:latin typeface="+mn-lt"/>
              <a:cs typeface="Calibri"/>
            </a:endParaRPr>
          </a:p>
          <a:p>
            <a:pPr algn="r"/>
            <a:r>
              <a:rPr lang="en-US" sz="3200" kern="1200" err="1">
                <a:latin typeface="+mn-lt"/>
                <a:ea typeface="+mn-ea"/>
                <a:cs typeface="+mn-cs"/>
              </a:rPr>
              <a:t>Defence</a:t>
            </a:r>
            <a:r>
              <a:rPr lang="en-US" sz="3200" kern="1200">
                <a:latin typeface="+mn-lt"/>
                <a:ea typeface="+mn-ea"/>
                <a:cs typeface="+mn-cs"/>
              </a:rPr>
              <a:t> Forces</a:t>
            </a:r>
            <a:endParaRPr lang="en-US" sz="3200" kern="1200">
              <a:latin typeface="+mn-lt"/>
              <a:cs typeface="Calibri"/>
            </a:endParaRPr>
          </a:p>
          <a:p>
            <a:pPr algn="r"/>
            <a:r>
              <a:rPr lang="en-US" sz="3200" kern="1200">
                <a:latin typeface="+mn-lt"/>
                <a:ea typeface="+mn-ea"/>
                <a:cs typeface="+mn-cs"/>
              </a:rPr>
              <a:t>Direct to Employment</a:t>
            </a:r>
            <a:endParaRPr lang="en-US" sz="3200" kern="1200">
              <a:latin typeface="+mn-lt"/>
              <a:cs typeface="Calibri"/>
            </a:endParaRPr>
          </a:p>
          <a:p>
            <a:pPr algn="r"/>
            <a:endParaRPr lang="en-US" sz="20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DF0D3DE-EC74-4C9F-AFA1-DC5CE5236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6347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4521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7FA1BE-8769-475A-8F7D-3605A6D14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B7BFC-9A54-4CB4-919B-5B55E3A6342B}" type="slidenum">
              <a:rPr lang="en-US"/>
              <a:pPr/>
              <a:t>14</a:t>
            </a:fld>
            <a:endParaRPr lang="en-US"/>
          </a:p>
        </p:txBody>
      </p:sp>
      <p:pic>
        <p:nvPicPr>
          <p:cNvPr id="5" name="Picture 5" descr="Chart, sunburst chart&#10;&#10;Description automatically generated">
            <a:extLst>
              <a:ext uri="{FF2B5EF4-FFF2-40B4-BE49-F238E27FC236}">
                <a16:creationId xmlns:a16="http://schemas.microsoft.com/office/drawing/2014/main" id="{AFA8ADC6-BDC1-40A6-A80B-E63A79650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19" y="536619"/>
            <a:ext cx="11661269" cy="578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248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5628E5CB-913B-4378-97CE-18C9F6410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2" name="AutoShape 2"/>
          <p:cNvSpPr>
            <a:spLocks noGrp="1" noChangeArrowheads="1"/>
          </p:cNvSpPr>
          <p:nvPr>
            <p:ph type="title"/>
          </p:nvPr>
        </p:nvSpPr>
        <p:spPr>
          <a:xfrm>
            <a:off x="838200" y="557188"/>
            <a:ext cx="4862848" cy="5569291"/>
          </a:xfrm>
        </p:spPr>
        <p:txBody>
          <a:bodyPr>
            <a:normAutofit/>
          </a:bodyPr>
          <a:lstStyle/>
          <a:p>
            <a:r>
              <a:rPr lang="en-IE" altLang="en-US" sz="5200" b="1"/>
              <a:t>Higher Education</a:t>
            </a:r>
            <a:br>
              <a:rPr lang="en-IE" altLang="en-US" sz="5200" b="1"/>
            </a:br>
            <a:r>
              <a:rPr lang="en-IE" altLang="en-US" sz="5200" b="1"/>
              <a:t>Minimum Entry Requirements – Level 8 (Generally)</a:t>
            </a:r>
          </a:p>
        </p:txBody>
      </p:sp>
      <p:graphicFrame>
        <p:nvGraphicFramePr>
          <p:cNvPr id="15368" name="Rectangle 3">
            <a:extLst>
              <a:ext uri="{FF2B5EF4-FFF2-40B4-BE49-F238E27FC236}">
                <a16:creationId xmlns:a16="http://schemas.microsoft.com/office/drawing/2014/main" id="{2200FD40-607D-4CC0-98E6-7B7F0EB67C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7380580"/>
              </p:ext>
            </p:extLst>
          </p:nvPr>
        </p:nvGraphicFramePr>
        <p:xfrm>
          <a:off x="6099048" y="621792"/>
          <a:ext cx="525780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035430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5628E5CB-913B-4378-97CE-18C9F6410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2" name="AutoShape 2"/>
          <p:cNvSpPr>
            <a:spLocks noGrp="1" noChangeArrowheads="1"/>
          </p:cNvSpPr>
          <p:nvPr>
            <p:ph type="title"/>
          </p:nvPr>
        </p:nvSpPr>
        <p:spPr>
          <a:xfrm>
            <a:off x="838200" y="557188"/>
            <a:ext cx="4862848" cy="5569291"/>
          </a:xfrm>
        </p:spPr>
        <p:txBody>
          <a:bodyPr>
            <a:normAutofit/>
          </a:bodyPr>
          <a:lstStyle/>
          <a:p>
            <a:r>
              <a:rPr lang="en-IE" altLang="en-US" sz="5200" b="1"/>
              <a:t>Higher Education</a:t>
            </a:r>
            <a:br>
              <a:rPr lang="en-IE" altLang="en-US" sz="5200" b="1"/>
            </a:br>
            <a:r>
              <a:rPr lang="en-IE" altLang="en-US" sz="5200" b="1"/>
              <a:t>Minimum Entry Requirements – Level 8 (Generally)</a:t>
            </a:r>
          </a:p>
        </p:txBody>
      </p:sp>
      <p:graphicFrame>
        <p:nvGraphicFramePr>
          <p:cNvPr id="15368" name="Rectangle 3">
            <a:extLst>
              <a:ext uri="{FF2B5EF4-FFF2-40B4-BE49-F238E27FC236}">
                <a16:creationId xmlns:a16="http://schemas.microsoft.com/office/drawing/2014/main" id="{2200FD40-607D-4CC0-98E6-7B7F0EB67C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5106960"/>
              </p:ext>
            </p:extLst>
          </p:nvPr>
        </p:nvGraphicFramePr>
        <p:xfrm>
          <a:off x="6099048" y="621792"/>
          <a:ext cx="525780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82358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5628E5CB-913B-4378-97CE-18C9F6410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2" name="AutoShape 2"/>
          <p:cNvSpPr>
            <a:spLocks noGrp="1" noChangeArrowheads="1"/>
          </p:cNvSpPr>
          <p:nvPr>
            <p:ph type="title"/>
          </p:nvPr>
        </p:nvSpPr>
        <p:spPr>
          <a:xfrm>
            <a:off x="838200" y="557188"/>
            <a:ext cx="4862848" cy="5569291"/>
          </a:xfrm>
        </p:spPr>
        <p:txBody>
          <a:bodyPr>
            <a:normAutofit/>
          </a:bodyPr>
          <a:lstStyle/>
          <a:p>
            <a:r>
              <a:rPr lang="en-IE" altLang="en-US" sz="5200" b="1"/>
              <a:t>Higher Education</a:t>
            </a:r>
            <a:br>
              <a:rPr lang="en-IE" altLang="en-US" sz="5200" b="1"/>
            </a:br>
            <a:r>
              <a:rPr lang="en-IE" altLang="en-US" sz="5200" b="1"/>
              <a:t>Minimum Entry Requirements – Level 6/7 </a:t>
            </a:r>
          </a:p>
        </p:txBody>
      </p:sp>
      <p:graphicFrame>
        <p:nvGraphicFramePr>
          <p:cNvPr id="15368" name="Rectangle 3">
            <a:extLst>
              <a:ext uri="{FF2B5EF4-FFF2-40B4-BE49-F238E27FC236}">
                <a16:creationId xmlns:a16="http://schemas.microsoft.com/office/drawing/2014/main" id="{2200FD40-607D-4CC0-98E6-7B7F0EB67C80}"/>
              </a:ext>
            </a:extLst>
          </p:cNvPr>
          <p:cNvGraphicFramePr/>
          <p:nvPr/>
        </p:nvGraphicFramePr>
        <p:xfrm>
          <a:off x="6099048" y="621792"/>
          <a:ext cx="525780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647552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05314994-6337-4875-8CF5-652CAFE83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B3A2D4D6-D501-439A-9FC6-397879C46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5CD20BAA-1998-4EBB-AD61-13A92072E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7449A6C7-D15F-4AA5-BFA5-71A404B47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201"/>
            <a:ext cx="11277600" cy="594359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19A68B-AE3C-4AA8-8F30-D3F0C7956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90599"/>
            <a:ext cx="9906000" cy="685800"/>
          </a:xfrm>
        </p:spPr>
        <p:txBody>
          <a:bodyPr anchor="t">
            <a:normAutofit/>
          </a:bodyPr>
          <a:lstStyle/>
          <a:p>
            <a:r>
              <a:rPr lang="en-US" sz="4000">
                <a:cs typeface="Calibri Light"/>
              </a:rPr>
              <a:t>Entry to Higher Education</a:t>
            </a:r>
            <a:endParaRPr lang="en-US" sz="4000"/>
          </a:p>
        </p:txBody>
      </p:sp>
      <p:graphicFrame>
        <p:nvGraphicFramePr>
          <p:cNvPr id="139" name="Content Placeholder 2">
            <a:extLst>
              <a:ext uri="{FF2B5EF4-FFF2-40B4-BE49-F238E27FC236}">
                <a16:creationId xmlns:a16="http://schemas.microsoft.com/office/drawing/2014/main" id="{0DEFB1CF-971B-488B-907B-4D9146315A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1232193"/>
              </p:ext>
            </p:extLst>
          </p:nvPr>
        </p:nvGraphicFramePr>
        <p:xfrm>
          <a:off x="685800" y="2137228"/>
          <a:ext cx="10820400" cy="3733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321235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4" name="AutoShape 2"/>
          <p:cNvSpPr>
            <a:spLocks noGrp="1" noChangeArrowheads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en-US" sz="3200">
                <a:solidFill>
                  <a:schemeClr val="bg1"/>
                </a:solidFill>
              </a:rPr>
              <a:t>CAO Points</a:t>
            </a:r>
            <a:r>
              <a:rPr lang="en-US" alt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System</a:t>
            </a: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3792538" y="1700213"/>
            <a:ext cx="4572000" cy="72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endParaRPr lang="en-IE" altLang="en-US" sz="1800" u="sng"/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endParaRPr lang="en-GB" altLang="en-US" sz="1800"/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43467" y="1705114"/>
          <a:ext cx="10905067" cy="4334431"/>
        </p:xfrm>
        <a:graphic>
          <a:graphicData uri="http://schemas.openxmlformats.org/drawingml/2006/table">
            <a:tbl>
              <a:tblPr firstRow="1" bandRow="1">
                <a:solidFill>
                  <a:schemeClr val="accent1">
                    <a:lumMod val="20000"/>
                    <a:lumOff val="80000"/>
                  </a:schemeClr>
                </a:solidFill>
                <a:tableStyleId>{5C22544A-7EE6-4342-B048-85BDC9FD1C3A}</a:tableStyleId>
              </a:tblPr>
              <a:tblGrid>
                <a:gridCol w="21622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57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57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857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857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58175">
                <a:tc>
                  <a:txBody>
                    <a:bodyPr/>
                    <a:lstStyle/>
                    <a:p>
                      <a:r>
                        <a:rPr lang="en-IE" sz="1400" b="1" cap="all" spc="60">
                          <a:solidFill>
                            <a:schemeClr val="tx1"/>
                          </a:solidFill>
                        </a:rPr>
                        <a:t>Grade</a:t>
                      </a:r>
                    </a:p>
                  </a:txBody>
                  <a:tcPr marL="155049" marR="155049" marT="155049" marB="15504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sz="1400" b="1" cap="all" spc="60">
                          <a:solidFill>
                            <a:schemeClr val="tx1"/>
                          </a:solidFill>
                        </a:rPr>
                        <a:t>Points</a:t>
                      </a:r>
                    </a:p>
                  </a:txBody>
                  <a:tcPr marL="155049" marR="155049" marT="155049" marB="15504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sz="1400" b="1" cap="all" spc="6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 marL="155049" marR="155049" marT="155049" marB="15504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sz="1400" b="1" cap="all" spc="60">
                          <a:solidFill>
                            <a:schemeClr val="tx1"/>
                          </a:solidFill>
                        </a:rPr>
                        <a:t>Grade</a:t>
                      </a:r>
                    </a:p>
                  </a:txBody>
                  <a:tcPr marL="155049" marR="155049" marT="155049" marB="15504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sz="1400" b="1" cap="all" spc="60">
                          <a:solidFill>
                            <a:schemeClr val="tx1"/>
                          </a:solidFill>
                        </a:rPr>
                        <a:t>Points</a:t>
                      </a:r>
                    </a:p>
                  </a:txBody>
                  <a:tcPr marL="155049" marR="155049" marT="155049" marB="15504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032"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H1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90-100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O1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56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2032"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H2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DAE3F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88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DAE3F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80-89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DAE3F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O2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DAE3F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46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DAE3F3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2032"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H3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77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70-79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O3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37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2032"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H4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DAE3F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66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DAE3F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60-69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DAE3F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O4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DAE3F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28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DAE3F3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2032"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H5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56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50-59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O5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2032"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H6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DAE3F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46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DAE3F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40-49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DAE3F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O6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DAE3F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DAE3F3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2032"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H7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37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30-39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O7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2032"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H8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DAE3F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DAE3F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0-29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DAE3F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O8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DAE3F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1800" cap="none" spc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103356" marR="103356" marT="51677" marB="10336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DAE3F3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9833817"/>
              </p:ext>
            </p:extLst>
          </p:nvPr>
        </p:nvGraphicFramePr>
        <p:xfrm>
          <a:off x="643467" y="6271380"/>
          <a:ext cx="812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39738943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E"/>
                        <a:t>25 Bonus Points for H6 and above in HL Maths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25063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8468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382" y="2664960"/>
            <a:ext cx="4524973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b="1"/>
              <a:t>Stephen Brett</a:t>
            </a:r>
            <a:br>
              <a:rPr lang="en-US" sz="4800" b="1" dirty="0"/>
            </a:br>
            <a:r>
              <a:rPr lang="en-US" sz="4800" b="1" dirty="0">
                <a:ea typeface="Calibri Light"/>
                <a:cs typeface="Calibri Light"/>
              </a:rPr>
              <a:t>Principal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" r="3" b="3"/>
          <a:stretch/>
        </p:blipFill>
        <p:spPr>
          <a:xfrm>
            <a:off x="6021086" y="544777"/>
            <a:ext cx="6170914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939616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58" name="Title 1"/>
          <p:cNvSpPr>
            <a:spLocks noGrp="1" noChangeArrowheads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 fontScale="90000"/>
          </a:bodyPr>
          <a:lstStyle/>
          <a:p>
            <a:r>
              <a:rPr lang="en-IE" altLang="en-US" sz="4000" b="1">
                <a:solidFill>
                  <a:srgbClr val="FFFFFF"/>
                </a:solidFill>
              </a:rPr>
              <a:t>Further Education - Minimum Entry Requirements –Level 5/6  - No CAO Points Required</a:t>
            </a:r>
          </a:p>
        </p:txBody>
      </p:sp>
      <p:graphicFrame>
        <p:nvGraphicFramePr>
          <p:cNvPr id="19460" name="Content Placeholder 2">
            <a:extLst>
              <a:ext uri="{FF2B5EF4-FFF2-40B4-BE49-F238E27FC236}">
                <a16:creationId xmlns:a16="http://schemas.microsoft.com/office/drawing/2014/main" id="{67532774-212A-41F1-A207-66DF490C31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1125899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79733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7DF6ED-B66C-FFD5-2CFE-B7C25F18A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sz="4100" b="1">
                <a:solidFill>
                  <a:srgbClr val="FFFFFF"/>
                </a:solidFill>
                <a:cs typeface="Calibri Light"/>
              </a:rPr>
              <a:t>Focus on Leaving Cert Subjects &amp; Course Requirements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CEE7D-815D-C69B-4F36-5E15F28D2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cs typeface="Calibri"/>
              </a:rPr>
              <a:t>Required subjects</a:t>
            </a:r>
          </a:p>
          <a:p>
            <a:r>
              <a:rPr lang="en-US" sz="3600">
                <a:cs typeface="Calibri"/>
              </a:rPr>
              <a:t>Useful subjects</a:t>
            </a:r>
          </a:p>
        </p:txBody>
      </p:sp>
    </p:spTree>
    <p:extLst>
      <p:ext uri="{BB962C8B-B14F-4D97-AF65-F5344CB8AC3E}">
        <p14:creationId xmlns:p14="http://schemas.microsoft.com/office/powerpoint/2010/main" val="20874060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4" name="AutoShape 2"/>
          <p:cNvSpPr>
            <a:spLocks noGrp="1" noChangeArrowheads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IE" altLang="en-US" sz="4000" b="1">
                <a:solidFill>
                  <a:srgbClr val="FFFFFF"/>
                </a:solidFill>
              </a:rPr>
              <a:t>CORE SUBJECT- IRISH</a:t>
            </a:r>
          </a:p>
        </p:txBody>
      </p:sp>
      <p:graphicFrame>
        <p:nvGraphicFramePr>
          <p:cNvPr id="23556" name="Rectangle 3">
            <a:extLst>
              <a:ext uri="{FF2B5EF4-FFF2-40B4-BE49-F238E27FC236}">
                <a16:creationId xmlns:a16="http://schemas.microsoft.com/office/drawing/2014/main" id="{AC3DAABD-964A-4B6F-91D7-2FACBC56BB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2513564"/>
              </p:ext>
            </p:extLst>
          </p:nvPr>
        </p:nvGraphicFramePr>
        <p:xfrm>
          <a:off x="631141" y="2680555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487281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4" name="AutoShape 2"/>
          <p:cNvSpPr>
            <a:spLocks noGrp="1" noChangeArrowheads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IE" altLang="en-US" sz="4000" b="1">
                <a:solidFill>
                  <a:srgbClr val="FFFFFF"/>
                </a:solidFill>
              </a:rPr>
              <a:t>CORE SUBJECT- ENGLISH</a:t>
            </a:r>
          </a:p>
        </p:txBody>
      </p:sp>
      <p:graphicFrame>
        <p:nvGraphicFramePr>
          <p:cNvPr id="23556" name="Rectangle 3">
            <a:extLst>
              <a:ext uri="{FF2B5EF4-FFF2-40B4-BE49-F238E27FC236}">
                <a16:creationId xmlns:a16="http://schemas.microsoft.com/office/drawing/2014/main" id="{AC3DAABD-964A-4B6F-91D7-2FACBC56BB58}"/>
              </a:ext>
            </a:extLst>
          </p:cNvPr>
          <p:cNvGraphicFramePr/>
          <p:nvPr/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170191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02" name="AutoShape 2"/>
          <p:cNvSpPr>
            <a:spLocks noGrp="1" noChangeArrowheads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IE" altLang="en-US" sz="4000" b="1">
                <a:solidFill>
                  <a:srgbClr val="FFFFFF"/>
                </a:solidFill>
              </a:rPr>
              <a:t>CORE SUBJECT-MATHEMATICS</a:t>
            </a:r>
          </a:p>
        </p:txBody>
      </p:sp>
      <p:graphicFrame>
        <p:nvGraphicFramePr>
          <p:cNvPr id="25604" name="Rectangle 3">
            <a:extLst>
              <a:ext uri="{FF2B5EF4-FFF2-40B4-BE49-F238E27FC236}">
                <a16:creationId xmlns:a16="http://schemas.microsoft.com/office/drawing/2014/main" id="{D7D91053-BFB7-49F0-AB61-52C50967FE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4581771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124855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658" name="Rectangle 2765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60" name="Rectangle 27659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62" name="Rectangle 27661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64" name="Rectangle 27663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66" name="Freeform: Shape 27665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650" name="AutoShape 2"/>
          <p:cNvSpPr>
            <a:spLocks noGrp="1" noChangeArrowheads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en-US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Bonus Points in </a:t>
            </a:r>
            <a:r>
              <a:rPr lang="en-US" altLang="en-US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Maths</a:t>
            </a:r>
            <a:endParaRPr lang="en-US" altLang="en-US" b="1" kern="1200" err="1">
              <a:solidFill>
                <a:srgbClr val="FFFFFF"/>
              </a:solidFill>
              <a:latin typeface="+mj-lt"/>
              <a:cs typeface="Calibri Light"/>
            </a:endParaRPr>
          </a:p>
        </p:txBody>
      </p:sp>
      <p:graphicFrame>
        <p:nvGraphicFramePr>
          <p:cNvPr id="27653" name="Rectangle 3">
            <a:extLst>
              <a:ext uri="{FF2B5EF4-FFF2-40B4-BE49-F238E27FC236}">
                <a16:creationId xmlns:a16="http://schemas.microsoft.com/office/drawing/2014/main" id="{511B042C-1AC0-4FDB-8C22-91D4AC8378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2000182"/>
              </p:ext>
            </p:extLst>
          </p:nvPr>
        </p:nvGraphicFramePr>
        <p:xfrm>
          <a:off x="4526280" y="512064"/>
          <a:ext cx="6830568" cy="544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208005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98" name="Title 1"/>
          <p:cNvSpPr>
            <a:spLocks noGrp="1" noChangeArrowheads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IE" altLang="en-US" sz="4000" b="1">
                <a:solidFill>
                  <a:srgbClr val="FFFFFF"/>
                </a:solidFill>
              </a:rPr>
              <a:t>Third Language as Option Subject</a:t>
            </a:r>
          </a:p>
        </p:txBody>
      </p:sp>
      <p:graphicFrame>
        <p:nvGraphicFramePr>
          <p:cNvPr id="29700" name="Content Placeholder 2">
            <a:extLst>
              <a:ext uri="{FF2B5EF4-FFF2-40B4-BE49-F238E27FC236}">
                <a16:creationId xmlns:a16="http://schemas.microsoft.com/office/drawing/2014/main" id="{4B4AD529-3679-48BB-B076-35146349A1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0504871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369243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C84C1D-E7E5-7CD5-F01A-303790B6C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GB" sz="3400" b="1">
                <a:solidFill>
                  <a:srgbClr val="FFFFFF"/>
                </a:solidFill>
                <a:ea typeface="Calibri Light"/>
                <a:cs typeface="Calibri Light"/>
              </a:rPr>
              <a:t>Summary of Language Requirements in UCD &amp; Maynooth University 2024/25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9ED25-9D77-1241-6F8F-DB42747BE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sz="2000">
                <a:ea typeface="Calibri" panose="020F0502020204030204"/>
                <a:cs typeface="Calibri" panose="020F0502020204030204"/>
              </a:rPr>
              <a:t>See links below with more detailed information on language requirements for courses</a:t>
            </a:r>
          </a:p>
          <a:p>
            <a:pPr marL="0" indent="0">
              <a:buNone/>
            </a:pPr>
            <a:r>
              <a:rPr lang="en-GB" sz="2000">
                <a:latin typeface="Aptos"/>
                <a:ea typeface="Calibri" panose="020F0502020204030204"/>
                <a:cs typeface="Calibri" panose="020F0502020204030204"/>
                <a:hlinkClick r:id="rId2"/>
              </a:rPr>
              <a:t>https://www.ucd.ie/registry/t4media/LC_Summary_ER_2025.pdf</a:t>
            </a:r>
            <a:endParaRPr lang="en-GB" sz="2000">
              <a:latin typeface="Aptos"/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en-GB" sz="2000">
              <a:latin typeface="Aptos"/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r>
              <a:rPr lang="en-GB" sz="2000">
                <a:latin typeface="Aptos"/>
                <a:ea typeface="Calibri"/>
                <a:cs typeface="Calibri"/>
                <a:hlinkClick r:id="rId3"/>
              </a:rPr>
              <a:t>https://www.maynoothuniversity.ie/sites/default/files/assets/document/FINAL%20Minimum%20Requirements%20Booklet%202024-2025%2021.10.24.pdf</a:t>
            </a:r>
            <a:endParaRPr lang="en-GB" sz="2000">
              <a:latin typeface="Aptos"/>
              <a:ea typeface="Calibri"/>
              <a:cs typeface="Calibri"/>
            </a:endParaRPr>
          </a:p>
          <a:p>
            <a:pPr marL="0" indent="0">
              <a:buNone/>
            </a:pPr>
            <a:endParaRPr lang="en-GB" sz="2000">
              <a:latin typeface="Aptos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GB" sz="2000">
                <a:latin typeface="Aptos"/>
                <a:ea typeface="Calibri"/>
                <a:cs typeface="Calibri"/>
              </a:rPr>
              <a:t>Link about importance of studying  languages</a:t>
            </a:r>
          </a:p>
          <a:p>
            <a:pPr marL="0" indent="0">
              <a:buNone/>
            </a:pPr>
            <a:r>
              <a:rPr lang="en-GB" sz="2000">
                <a:latin typeface="Aptos"/>
                <a:ea typeface="Calibri"/>
                <a:cs typeface="Calibri"/>
                <a:hlinkClick r:id="rId4"/>
              </a:rPr>
              <a:t>https://languagesconnect.ie/at-third-level/</a:t>
            </a:r>
            <a:endParaRPr lang="en-GB" sz="20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65930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90FC07-973A-FAE4-F162-E43DF82DB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ea typeface="Calibri Light"/>
                <a:cs typeface="Calibri Light"/>
              </a:rPr>
              <a:t>Moving Modern Foreign Languages (MFL) from core to options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18BB0-682F-BA11-8247-F8FAC81E2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ea typeface="Calibri"/>
                <a:cs typeface="Calibri"/>
              </a:rPr>
              <a:t>Most students will continue to student either French or German</a:t>
            </a:r>
          </a:p>
          <a:p>
            <a:r>
              <a:rPr lang="en-US">
                <a:ea typeface="Calibri"/>
                <a:cs typeface="Calibri"/>
              </a:rPr>
              <a:t>Some students will also take a non -curricular language (Polish, Russian, Romanian, etc.)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>
                <a:ea typeface="+mn-lt"/>
                <a:cs typeface="+mn-lt"/>
                <a:hlinkClick r:id="rId2"/>
              </a:rPr>
              <a:t>Languages at Senior Cycle | Languages Connect</a:t>
            </a:r>
          </a:p>
          <a:p>
            <a:r>
              <a:rPr lang="en-US">
                <a:ea typeface="+mn-lt"/>
                <a:cs typeface="+mn-lt"/>
              </a:rPr>
              <a:t>If you are thinking of dropping French/German, be sure to </a:t>
            </a:r>
            <a:r>
              <a:rPr lang="en-US" b="1" u="sng">
                <a:ea typeface="+mn-lt"/>
                <a:cs typeface="+mn-lt"/>
              </a:rPr>
              <a:t>do your research carefully</a:t>
            </a:r>
            <a:r>
              <a:rPr lang="en-US">
                <a:ea typeface="+mn-lt"/>
                <a:cs typeface="+mn-lt"/>
              </a:rPr>
              <a:t> so you do not restrict your choices of college course or future careers.</a:t>
            </a:r>
          </a:p>
          <a:p>
            <a:r>
              <a:rPr lang="en-US">
                <a:ea typeface="+mn-lt"/>
                <a:cs typeface="+mn-lt"/>
              </a:rPr>
              <a:t>Be sure you list your options based on the level of importance of getting each subject.</a:t>
            </a:r>
          </a:p>
        </p:txBody>
      </p:sp>
    </p:spTree>
    <p:extLst>
      <p:ext uri="{BB962C8B-B14F-4D97-AF65-F5344CB8AC3E}">
        <p14:creationId xmlns:p14="http://schemas.microsoft.com/office/powerpoint/2010/main" val="33264999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6520C1-F0F7-49E4-A2B0-524609CE2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 b="1">
                <a:solidFill>
                  <a:srgbClr val="FFFFFF"/>
                </a:solidFill>
                <a:cs typeface="Calibri Light"/>
              </a:rPr>
              <a:t>Examples of Courses that Require a Science Subject</a:t>
            </a:r>
            <a:endParaRPr lang="en-US" sz="4000" b="1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F5F1996-EF10-427F-A629-E4662B4C38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5559995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51241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8">
            <a:extLst>
              <a:ext uri="{FF2B5EF4-FFF2-40B4-BE49-F238E27FC236}">
                <a16:creationId xmlns:a16="http://schemas.microsoft.com/office/drawing/2014/main" id="{6234BCC6-39B9-47D9-8BF8-C665401A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Person holding out hand">
            <a:extLst>
              <a:ext uri="{FF2B5EF4-FFF2-40B4-BE49-F238E27FC236}">
                <a16:creationId xmlns:a16="http://schemas.microsoft.com/office/drawing/2014/main" id="{55B6C2B9-3901-4572-AD31-0095257E19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32542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3" name="Picture 4" descr="People shaking hands">
            <a:extLst>
              <a:ext uri="{FF2B5EF4-FFF2-40B4-BE49-F238E27FC236}">
                <a16:creationId xmlns:a16="http://schemas.microsoft.com/office/drawing/2014/main" id="{1B5C5CD4-017B-406C-B2BE-A8A890ABAC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982" r="-2" b="15631"/>
          <a:stretch/>
        </p:blipFill>
        <p:spPr>
          <a:xfrm>
            <a:off x="4887344" y="3361712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20" name="Freeform: Shape 10">
            <a:extLst>
              <a:ext uri="{FF2B5EF4-FFF2-40B4-BE49-F238E27FC236}">
                <a16:creationId xmlns:a16="http://schemas.microsoft.com/office/drawing/2014/main" id="{72A9CE9D-DAC3-40AF-B504-78A64A909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Freeform: Shape 12">
            <a:extLst>
              <a:ext uri="{FF2B5EF4-FFF2-40B4-BE49-F238E27FC236}">
                <a16:creationId xmlns:a16="http://schemas.microsoft.com/office/drawing/2014/main" id="{506D7452-6CDE-4381-86CE-07B245938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EB53D1-B174-44BE-BF9A-4C8AB3907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524659"/>
            <a:ext cx="5019074" cy="27740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Welcome to tonight’s</a:t>
            </a:r>
            <a:r>
              <a:rPr lang="en-US" sz="5400">
                <a:solidFill>
                  <a:schemeClr val="bg1"/>
                </a:solidFill>
              </a:rPr>
              <a:t> </a:t>
            </a:r>
            <a:r>
              <a:rPr lang="en-US" sz="5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event</a:t>
            </a:r>
          </a:p>
          <a:p>
            <a:endParaRPr lang="en-US" sz="5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id="{762DA937-8B55-4317-BD32-98D7AF30E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52EE5A8-045B-4D39-8ED1-51333408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7145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2" name="Rectangle 16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18" name="AutoShape 25"/>
          <p:cNvSpPr>
            <a:spLocks noGrp="1" noChangeArrowheads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Examples</a:t>
            </a:r>
            <a:r>
              <a:rPr lang="en-US" alt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of Subject/Grade Requirements for Courses</a:t>
            </a:r>
          </a:p>
        </p:txBody>
      </p:sp>
      <p:graphicFrame>
        <p:nvGraphicFramePr>
          <p:cNvPr id="76828" name="Group 2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9552315"/>
              </p:ext>
            </p:extLst>
          </p:nvPr>
        </p:nvGraphicFramePr>
        <p:xfrm>
          <a:off x="874426" y="1711377"/>
          <a:ext cx="10737885" cy="4975895"/>
        </p:xfrm>
        <a:graphic>
          <a:graphicData uri="http://schemas.openxmlformats.org/drawingml/2006/table">
            <a:tbl>
              <a:tblPr>
                <a:solidFill>
                  <a:srgbClr val="F7F7F7"/>
                </a:solidFill>
              </a:tblPr>
              <a:tblGrid>
                <a:gridCol w="50029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349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8943">
                <a:tc>
                  <a:txBody>
                    <a:bodyPr/>
                    <a:lstStyle/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</a:pPr>
                      <a:r>
                        <a:rPr lang="en-IE" sz="2100" b="0" i="0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Theoretical Physics, TCD</a:t>
                      </a:r>
                      <a:endParaRPr kumimoji="0" lang="en-IE" sz="2100" b="0" i="0" u="none" strike="noStrike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1767" marR="121767" marT="60863" marB="121767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</a:pPr>
                      <a:r>
                        <a:rPr lang="en-IE" sz="2100" b="0" i="0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H3 Physics</a:t>
                      </a:r>
                      <a:endParaRPr kumimoji="0" lang="en-IE" sz="2100" b="0" i="0" u="none" strike="noStrike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1767" marR="121767" marT="60863" marB="121767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226">
                <a:tc>
                  <a:txBody>
                    <a:bodyPr/>
                    <a:lstStyle/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</a:pPr>
                      <a:r>
                        <a:rPr lang="en-IE" sz="2100" b="0" i="0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International Languages</a:t>
                      </a:r>
                      <a:endParaRPr kumimoji="0" lang="en-IE" sz="2100" b="0" i="0" u="none" strike="noStrike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1767" marR="121767" marT="60863" marB="121767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</a:pPr>
                      <a:r>
                        <a:rPr lang="en-IE" sz="2100" b="0" i="0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H3/H4 in Language</a:t>
                      </a:r>
                      <a:endParaRPr kumimoji="0" lang="en-IE" sz="2100" b="0" i="0" u="none" strike="noStrike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1767" marR="121767" marT="60863" marB="121767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640">
                <a:tc>
                  <a:txBody>
                    <a:bodyPr/>
                    <a:lstStyle/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</a:pPr>
                      <a:r>
                        <a:rPr kumimoji="0" lang="en-IE" sz="2100" b="0" i="0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Veterinary Medicine</a:t>
                      </a:r>
                      <a:r>
                        <a:rPr lang="en-IE" sz="2100" b="0" i="0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, UCD</a:t>
                      </a:r>
                      <a:endParaRPr kumimoji="0" lang="en-IE" sz="2100" b="0" i="0" u="none" strike="noStrike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1767" marR="121767" marT="60863" marB="121767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</a:pPr>
                      <a:r>
                        <a:rPr lang="en-IE" sz="2100" b="0" i="0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H5 Chemistry + 60 hours animal handling experience</a:t>
                      </a:r>
                      <a:endParaRPr kumimoji="0" lang="en-IE" sz="2100" b="0" i="0" u="none" strike="noStrike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1767" marR="121767" marT="60863" marB="121767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57829">
                <a:tc>
                  <a:txBody>
                    <a:bodyPr/>
                    <a:lstStyle/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</a:pPr>
                      <a:r>
                        <a:rPr kumimoji="0" lang="en-IE" sz="2100" b="0" i="0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Dietetics</a:t>
                      </a:r>
                      <a:r>
                        <a:rPr lang="en-IE" sz="2100" b="0" i="0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, TUD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buNone/>
                      </a:pPr>
                      <a:r>
                        <a:rPr lang="en-IE" sz="2100" b="0" i="0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Law, TU Dublin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buNone/>
                      </a:pPr>
                      <a:r>
                        <a:rPr lang="en-IE" sz="2100" b="0" i="0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Journalism, Communication Studies, Multimedia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buNone/>
                      </a:pPr>
                      <a:r>
                        <a:rPr lang="en-IE" sz="2100" b="0" i="0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Engineering, UCD, TCD, TU Dublin</a:t>
                      </a:r>
                    </a:p>
                  </a:txBody>
                  <a:tcPr marL="121767" marR="121767" marT="60863" marB="121767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</a:pPr>
                      <a:r>
                        <a:rPr lang="en-IE" sz="2100" b="0" i="0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H4 Chemistry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buNone/>
                      </a:pPr>
                      <a:r>
                        <a:rPr lang="en-IE" sz="2100" b="0" i="0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H4 English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buNone/>
                      </a:pPr>
                      <a:r>
                        <a:rPr lang="en-IE" sz="2100" b="0" i="0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H4 English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buNone/>
                      </a:pPr>
                      <a:endParaRPr lang="en-IE" sz="2100" b="0" i="0" u="none" strike="noStrike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itchFamily="2" charset="2"/>
                        <a:buNone/>
                      </a:pPr>
                      <a:r>
                        <a:rPr lang="en-IE" sz="2100" b="0" i="0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H4 Maths</a:t>
                      </a:r>
                    </a:p>
                  </a:txBody>
                  <a:tcPr marL="121767" marR="121767" marT="60863" marB="121767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8943">
                <a:tc>
                  <a:txBody>
                    <a:bodyPr/>
                    <a:lstStyle/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</a:pPr>
                      <a:r>
                        <a:rPr lang="en-IE" sz="2100" b="0" i="0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Architectural Technology, TUD</a:t>
                      </a:r>
                      <a:endParaRPr kumimoji="0" lang="en-IE" sz="2100" b="0" i="0" u="none" strike="noStrike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1767" marR="121767" marT="60863" marB="121767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</a:pPr>
                      <a:r>
                        <a:rPr lang="en-IE" sz="2100" b="0" i="0" u="none" strike="noStrike" cap="none" spc="0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H4 Art, Construction, DCG, Engineering, Technology</a:t>
                      </a:r>
                      <a:endParaRPr kumimoji="0" lang="en-IE" sz="2100" b="0" i="0" u="none" strike="noStrike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1767" marR="121767" marT="60863" marB="121767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4305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268B3-65FA-4DE4-ACC7-ADDC0137E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848" y="714948"/>
            <a:ext cx="9347200" cy="1000593"/>
          </a:xfrm>
        </p:spPr>
        <p:txBody>
          <a:bodyPr>
            <a:normAutofit fontScale="90000"/>
          </a:bodyPr>
          <a:lstStyle/>
          <a:p>
            <a:r>
              <a:rPr lang="en-US" sz="3600" b="1">
                <a:cs typeface="Calibri Light"/>
              </a:rPr>
              <a:t>Examples of Useful Subjects for Careers – List is not in any way exhaustive (includes subjects available in LCC)</a:t>
            </a:r>
            <a:br>
              <a:rPr lang="en-US" b="1">
                <a:cs typeface="Calibri Light"/>
              </a:rPr>
            </a:br>
            <a:br>
              <a:rPr lang="en-US" b="1">
                <a:cs typeface="Calibri Light"/>
              </a:rPr>
            </a:br>
            <a:r>
              <a:rPr lang="en-US" sz="2000" b="1">
                <a:cs typeface="Calibri Light"/>
              </a:rPr>
              <a:t>Careers portal have career links for each subject</a:t>
            </a:r>
            <a:endParaRPr lang="en-US" sz="2000">
              <a:cs typeface="Calibri Light" panose="020F03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96EFC3-7CC0-447D-8DB7-07075077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B7BFC-9A54-4CB4-919B-5B55E3A6342B}" type="slidenum">
              <a:rPr lang="en-US"/>
              <a:pPr/>
              <a:t>31</a:t>
            </a:fld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6525A65-2FD3-48B8-8B97-BAE007D639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2980380"/>
              </p:ext>
            </p:extLst>
          </p:nvPr>
        </p:nvGraphicFramePr>
        <p:xfrm>
          <a:off x="662065" y="2298491"/>
          <a:ext cx="10136138" cy="3956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68069">
                  <a:extLst>
                    <a:ext uri="{9D8B030D-6E8A-4147-A177-3AD203B41FA5}">
                      <a16:colId xmlns:a16="http://schemas.microsoft.com/office/drawing/2014/main" val="3136827573"/>
                    </a:ext>
                  </a:extLst>
                </a:gridCol>
                <a:gridCol w="5068069">
                  <a:extLst>
                    <a:ext uri="{9D8B030D-6E8A-4147-A177-3AD203B41FA5}">
                      <a16:colId xmlns:a16="http://schemas.microsoft.com/office/drawing/2014/main" val="2723286744"/>
                    </a:ext>
                  </a:extLst>
                </a:gridCol>
              </a:tblGrid>
              <a:tr h="41643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6102119"/>
                  </a:ext>
                </a:extLst>
              </a:tr>
              <a:tr h="416430">
                <a:tc>
                  <a:txBody>
                    <a:bodyPr/>
                    <a:lstStyle/>
                    <a:p>
                      <a:r>
                        <a:rPr lang="en-US"/>
                        <a:t>Design/Architecture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DCG/Art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3824264"/>
                  </a:ext>
                </a:extLst>
              </a:tr>
              <a:tr h="416430">
                <a:tc>
                  <a:txBody>
                    <a:bodyPr/>
                    <a:lstStyle/>
                    <a:p>
                      <a:r>
                        <a:rPr lang="en-US"/>
                        <a:t>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Maths</a:t>
                      </a:r>
                      <a:r>
                        <a:rPr lang="en-US"/>
                        <a:t>/Applied </a:t>
                      </a:r>
                      <a:r>
                        <a:rPr lang="en-US" err="1"/>
                        <a:t>Maths</a:t>
                      </a:r>
                      <a:r>
                        <a:rPr lang="en-US"/>
                        <a:t>/Accountancy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0891296"/>
                  </a:ext>
                </a:extLst>
              </a:tr>
              <a:tr h="416430">
                <a:tc>
                  <a:txBody>
                    <a:bodyPr/>
                    <a:lstStyle/>
                    <a:p>
                      <a:r>
                        <a:rPr lang="en-US"/>
                        <a:t>Media Studies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English, Politics &amp; Society, History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5047733"/>
                  </a:ext>
                </a:extLst>
              </a:tr>
              <a:tr h="728754">
                <a:tc>
                  <a:txBody>
                    <a:bodyPr/>
                    <a:lstStyle/>
                    <a:p>
                      <a:r>
                        <a:rPr lang="en-US"/>
                        <a:t>Engineering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Engineering, </a:t>
                      </a:r>
                      <a:r>
                        <a:rPr lang="en-US" err="1"/>
                        <a:t>Maths</a:t>
                      </a:r>
                      <a:r>
                        <a:rPr lang="en-US"/>
                        <a:t>, Physics, Applied </a:t>
                      </a:r>
                      <a:r>
                        <a:rPr lang="en-US" err="1"/>
                        <a:t>Maths</a:t>
                      </a:r>
                      <a:r>
                        <a:rPr lang="en-US"/>
                        <a:t>, Technology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8778791"/>
                  </a:ext>
                </a:extLst>
              </a:tr>
              <a:tr h="728754">
                <a:tc>
                  <a:txBody>
                    <a:bodyPr/>
                    <a:lstStyle/>
                    <a:p>
                      <a:r>
                        <a:rPr lang="en-US"/>
                        <a:t>Trade Apprenticeships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Construction Studies, Engineering, DCG, Technology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4279415"/>
                  </a:ext>
                </a:extLst>
              </a:tr>
              <a:tr h="416430">
                <a:tc>
                  <a:txBody>
                    <a:bodyPr/>
                    <a:lstStyle/>
                    <a:p>
                      <a:r>
                        <a:rPr lang="en-US"/>
                        <a:t>Healthcare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Biology, Physics, Chemistry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0772634"/>
                  </a:ext>
                </a:extLst>
              </a:tr>
              <a:tr h="416430">
                <a:tc>
                  <a:txBody>
                    <a:bodyPr/>
                    <a:lstStyle/>
                    <a:p>
                      <a:r>
                        <a:rPr lang="en-US"/>
                        <a:t>Computer Science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Maths</a:t>
                      </a:r>
                      <a:r>
                        <a:rPr lang="en-US"/>
                        <a:t>, Computer Science, Science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38330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02819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890" name="AutoShape 2"/>
          <p:cNvSpPr>
            <a:spLocks noGrp="1" noChangeArrowheads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IE" altLang="en-US" sz="4000" b="1">
                <a:solidFill>
                  <a:srgbClr val="FFFFFF"/>
                </a:solidFill>
              </a:rPr>
              <a:t>Key Point to Remember</a:t>
            </a:r>
          </a:p>
        </p:txBody>
      </p:sp>
      <p:graphicFrame>
        <p:nvGraphicFramePr>
          <p:cNvPr id="37893" name="Rectangle 3">
            <a:extLst>
              <a:ext uri="{FF2B5EF4-FFF2-40B4-BE49-F238E27FC236}">
                <a16:creationId xmlns:a16="http://schemas.microsoft.com/office/drawing/2014/main" id="{C9D93AB9-393C-4580-BD61-FE39BBE250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4131612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70343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298" name="AutoShape 2"/>
          <p:cNvSpPr>
            <a:spLocks noGrp="1" noChangeArrowheads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IE" altLang="en-US" sz="4000" b="1">
                <a:solidFill>
                  <a:srgbClr val="FFFFFF"/>
                </a:solidFill>
              </a:rPr>
              <a:t>Conclusion</a:t>
            </a:r>
          </a:p>
        </p:txBody>
      </p:sp>
      <p:graphicFrame>
        <p:nvGraphicFramePr>
          <p:cNvPr id="55301" name="Rectangle 3">
            <a:extLst>
              <a:ext uri="{FF2B5EF4-FFF2-40B4-BE49-F238E27FC236}">
                <a16:creationId xmlns:a16="http://schemas.microsoft.com/office/drawing/2014/main" id="{9C8F46BC-E3DE-4ABC-AD9F-0ABE02A817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6454679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333319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6" name="Rectangle 9225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8" name="Rectangle 9227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30" name="Rectangle 9229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32" name="Rectangle 9231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34" name="Freeform: Shape 9233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218" name="AutoShape 2"/>
          <p:cNvSpPr>
            <a:spLocks noGrp="1" noChangeArrowheads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Where To Seek Advice</a:t>
            </a:r>
          </a:p>
        </p:txBody>
      </p:sp>
      <p:graphicFrame>
        <p:nvGraphicFramePr>
          <p:cNvPr id="9221" name="Rectangle 3">
            <a:extLst>
              <a:ext uri="{FF2B5EF4-FFF2-40B4-BE49-F238E27FC236}">
                <a16:creationId xmlns:a16="http://schemas.microsoft.com/office/drawing/2014/main" id="{73734BB6-46A0-44F0-B6FC-6C276701C9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0474021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111661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361" name="Rectangle 5736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362" name="Rectangle 5736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363" name="Rectangle 5736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364" name="Rectangle 5736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346" name="Title 1"/>
          <p:cNvSpPr>
            <a:spLocks noGrp="1" noChangeArrowheads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altLang="en-US" sz="4000" b="1">
                <a:solidFill>
                  <a:srgbClr val="FFFFFF"/>
                </a:solidFill>
              </a:rPr>
              <a:t>Resources/ Questions</a:t>
            </a:r>
            <a:endParaRPr lang="en-IE" altLang="en-US" sz="4000" b="1">
              <a:solidFill>
                <a:srgbClr val="FFFFFF"/>
              </a:solidFill>
            </a:endParaRPr>
          </a:p>
        </p:txBody>
      </p:sp>
      <p:graphicFrame>
        <p:nvGraphicFramePr>
          <p:cNvPr id="57348" name="Content Placeholder 2">
            <a:extLst>
              <a:ext uri="{FF2B5EF4-FFF2-40B4-BE49-F238E27FC236}">
                <a16:creationId xmlns:a16="http://schemas.microsoft.com/office/drawing/2014/main" id="{499460E8-D503-48B8-8646-7994ED9A7C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4029175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439354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027" y="231737"/>
            <a:ext cx="4508699" cy="6351484"/>
          </a:xfr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 spc="-1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Kevin McGowan</a:t>
            </a:r>
            <a:br>
              <a:rPr lang="en-US" sz="4800" kern="1200" spc="-100" dirty="0"/>
            </a:br>
            <a:r>
              <a:rPr lang="en-US" sz="4800" kern="1200" spc="-1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Deputy Principal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585759" y="492573"/>
            <a:ext cx="5689670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5761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761689-AEC5-4E8A-8BFA-995CADF04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Accessing</a:t>
            </a:r>
            <a:br>
              <a:rPr lang="en-US">
                <a:solidFill>
                  <a:srgbClr val="FFFFFF"/>
                </a:solidFill>
                <a:cs typeface="Calibri Light"/>
              </a:rPr>
            </a:br>
            <a:r>
              <a:rPr lang="en-US" err="1">
                <a:solidFill>
                  <a:srgbClr val="FFFFFF"/>
                </a:solidFill>
                <a:cs typeface="Calibri Light"/>
              </a:rPr>
              <a:t>VSware</a:t>
            </a:r>
            <a:r>
              <a:rPr lang="en-US">
                <a:solidFill>
                  <a:srgbClr val="FFFFFF"/>
                </a:solidFill>
                <a:cs typeface="Calibri Light"/>
              </a:rPr>
              <a:t> as a parent </a:t>
            </a:r>
            <a:br>
              <a:rPr lang="en-US">
                <a:solidFill>
                  <a:srgbClr val="FFFFFF"/>
                </a:solidFill>
                <a:cs typeface="Calibri Light"/>
              </a:rPr>
            </a:br>
            <a:r>
              <a:rPr lang="en-US">
                <a:solidFill>
                  <a:srgbClr val="FFFFFF"/>
                </a:solidFill>
                <a:cs typeface="Calibri Light"/>
              </a:rPr>
              <a:t>(not as a student)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B1A25-0365-409D-B631-08CDD1D1D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>
                <a:ea typeface="+mn-lt"/>
                <a:cs typeface="+mn-lt"/>
              </a:rPr>
              <a:t>As parents of next year’s 5th year students, you are requested to choose subject options via your parental </a:t>
            </a:r>
            <a:r>
              <a:rPr lang="en-US" sz="2000" dirty="0" err="1">
                <a:ea typeface="+mn-lt"/>
                <a:cs typeface="+mn-lt"/>
              </a:rPr>
              <a:t>VSware</a:t>
            </a:r>
            <a:r>
              <a:rPr lang="en-US" sz="2000" dirty="0">
                <a:ea typeface="+mn-lt"/>
                <a:cs typeface="+mn-lt"/>
              </a:rPr>
              <a:t> account which all parents have access to – students cannot do this. </a:t>
            </a:r>
          </a:p>
          <a:p>
            <a:r>
              <a:rPr lang="en-US" sz="2000" dirty="0">
                <a:ea typeface="+mn-lt"/>
                <a:cs typeface="+mn-lt"/>
              </a:rPr>
              <a:t>In  order to complete this option process, you will need to visit </a:t>
            </a:r>
            <a:r>
              <a:rPr lang="en-US" sz="2000" dirty="0" err="1">
                <a:ea typeface="+mn-lt"/>
                <a:cs typeface="+mn-lt"/>
              </a:rPr>
              <a:t>VSware</a:t>
            </a:r>
            <a:r>
              <a:rPr lang="en-US" sz="2000" dirty="0">
                <a:ea typeface="+mn-lt"/>
                <a:cs typeface="+mn-lt"/>
              </a:rPr>
              <a:t> which is accessible on www.lucancc.vsware.ie or via the school app</a:t>
            </a:r>
          </a:p>
          <a:p>
            <a:r>
              <a:rPr lang="en-US" sz="2000" dirty="0">
                <a:ea typeface="+mn-lt"/>
                <a:cs typeface="+mn-lt"/>
              </a:rPr>
              <a:t>A link will be sent to you on the SCHOOL APP when options are </a:t>
            </a:r>
            <a:r>
              <a:rPr lang="en-US" sz="2000">
                <a:ea typeface="+mn-lt"/>
                <a:cs typeface="+mn-lt"/>
              </a:rPr>
              <a:t>open for completion.</a:t>
            </a:r>
          </a:p>
          <a:p>
            <a:r>
              <a:rPr lang="en-US" sz="2000" dirty="0">
                <a:ea typeface="+mn-lt"/>
                <a:cs typeface="+mn-lt"/>
              </a:rPr>
              <a:t>If you have forgotten your parental </a:t>
            </a:r>
            <a:r>
              <a:rPr lang="en-US" sz="2000" dirty="0" err="1">
                <a:ea typeface="+mn-lt"/>
                <a:cs typeface="+mn-lt"/>
              </a:rPr>
              <a:t>VSware</a:t>
            </a:r>
            <a:r>
              <a:rPr lang="en-US" sz="2000" dirty="0">
                <a:ea typeface="+mn-lt"/>
                <a:cs typeface="+mn-lt"/>
              </a:rPr>
              <a:t> password, please click 'Create/Reset Password' at the bottom of the </a:t>
            </a:r>
            <a:r>
              <a:rPr lang="en-US" sz="2000" dirty="0" err="1">
                <a:ea typeface="+mn-lt"/>
                <a:cs typeface="+mn-lt"/>
              </a:rPr>
              <a:t>VSware</a:t>
            </a:r>
            <a:r>
              <a:rPr lang="en-US" sz="2000" dirty="0">
                <a:ea typeface="+mn-lt"/>
                <a:cs typeface="+mn-lt"/>
              </a:rPr>
              <a:t> login page and follow the steps. </a:t>
            </a:r>
            <a:endParaRPr lang="en-US" sz="2000" dirty="0"/>
          </a:p>
          <a:p>
            <a:r>
              <a:rPr lang="en-US" sz="2000" dirty="0">
                <a:ea typeface="+mn-lt"/>
                <a:cs typeface="+mn-lt"/>
              </a:rPr>
              <a:t>The school cannot issue passwords (GDPR)</a:t>
            </a:r>
          </a:p>
          <a:p>
            <a:r>
              <a:rPr lang="en-US" sz="2000" dirty="0">
                <a:ea typeface="+mn-lt"/>
                <a:cs typeface="+mn-lt"/>
              </a:rPr>
              <a:t>If you are having any difficulties accessing your </a:t>
            </a:r>
            <a:r>
              <a:rPr lang="en-US" sz="2000" dirty="0" err="1">
                <a:ea typeface="+mn-lt"/>
                <a:cs typeface="+mn-lt"/>
              </a:rPr>
              <a:t>VSware</a:t>
            </a:r>
            <a:r>
              <a:rPr lang="en-US" sz="2000" dirty="0">
                <a:ea typeface="+mn-lt"/>
                <a:cs typeface="+mn-lt"/>
              </a:rPr>
              <a:t> account please contact admin@lucancc.ie </a:t>
            </a:r>
            <a:endParaRPr lang="en-US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47692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9" descr="Calendar&#10;&#10;Description automatically generated">
            <a:extLst>
              <a:ext uri="{FF2B5EF4-FFF2-40B4-BE49-F238E27FC236}">
                <a16:creationId xmlns:a16="http://schemas.microsoft.com/office/drawing/2014/main" id="{A4043555-7603-416A-9FBD-00BAB3C7D2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</a:blip>
          <a:srcRect t="35779" r="1" b="10067"/>
          <a:stretch/>
        </p:blipFill>
        <p:spPr>
          <a:xfrm>
            <a:off x="20" y="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CC333E-1666-41ED-9206-8C544066E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cs typeface="Calibri Light"/>
              </a:rPr>
              <a:t>Entering options using </a:t>
            </a:r>
            <a:r>
              <a:rPr lang="en-US" err="1">
                <a:cs typeface="Calibri Light"/>
              </a:rPr>
              <a:t>VSware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643FC-EDC4-462F-9CBE-E51F6A9FE6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You must proceed to enter each subject in order of preference using the drop-down menu (1 – 7 in order of preference). </a:t>
            </a:r>
          </a:p>
          <a:p>
            <a:r>
              <a:rPr lang="en-US" dirty="0">
                <a:cs typeface="Calibri"/>
              </a:rPr>
              <a:t>There is a video available at</a:t>
            </a:r>
            <a:r>
              <a:rPr lang="en-US" dirty="0">
                <a:solidFill>
                  <a:srgbClr val="0070C0"/>
                </a:solidFill>
                <a:cs typeface="Calibri"/>
              </a:rPr>
              <a:t>  https://tinyurl.com/Options2026 </a:t>
            </a:r>
            <a:r>
              <a:rPr lang="en-US" dirty="0">
                <a:cs typeface="Calibri"/>
              </a:rPr>
              <a:t>that will show you exactly how it is done. 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>
                <a:cs typeface="Calibri"/>
              </a:rPr>
              <a:t>Options entry on VSware  – instructions to follow in the next few weeks.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>
                <a:cs typeface="Calibri"/>
              </a:rPr>
              <a:t>You can revisit and change options at any time during the window.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>
                <a:cs typeface="Calibri"/>
              </a:rPr>
              <a:t>Students will be assigned classes based on available space if the online process is not completed (or incomplete).</a:t>
            </a:r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96866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C6B5652-C661-4C58-B937-F0F490F7F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B936867-6407-43FB-9DE6-1B0879D0C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CD0B258-678B-4A8C-894F-848AF24A1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C8D58395-74AF-401A-AF2F-76B6FCF71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F003F3F-F118-41D2-AA3F-74DB0D197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825" y="457201"/>
            <a:ext cx="2844800" cy="358887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Screenshot of VSware Options – must enter top 7 subjects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4736D1-5C05-47FD-6709-61F3E33EE44B}"/>
              </a:ext>
            </a:extLst>
          </p:cNvPr>
          <p:cNvSpPr txBox="1"/>
          <p:nvPr/>
        </p:nvSpPr>
        <p:spPr>
          <a:xfrm>
            <a:off x="4649245" y="669363"/>
            <a:ext cx="3671579" cy="247500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Choose 7 subjects 1-7 in order of preference.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Top priority must be placed at No. 1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</p:txBody>
      </p:sp>
      <p:pic>
        <p:nvPicPr>
          <p:cNvPr id="7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2045897-BE3D-4E50-B10B-539A0742C2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515"/>
          <a:stretch/>
        </p:blipFill>
        <p:spPr>
          <a:xfrm>
            <a:off x="4344094" y="2557103"/>
            <a:ext cx="7586086" cy="3135891"/>
          </a:xfrm>
          <a:prstGeom prst="rect">
            <a:avLst/>
          </a:prstGeom>
        </p:spPr>
      </p:pic>
      <p:pic>
        <p:nvPicPr>
          <p:cNvPr id="8" name="Graphic 18" descr="Computer outline">
            <a:extLst>
              <a:ext uri="{FF2B5EF4-FFF2-40B4-BE49-F238E27FC236}">
                <a16:creationId xmlns:a16="http://schemas.microsoft.com/office/drawing/2014/main" id="{87FB8CA5-F1BB-4732-98EC-CA9CE0ABED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75093" y="3981"/>
            <a:ext cx="2395235" cy="239523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3FDEAE-4490-4E7E-85BD-52587FA6F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2149CDA5-2773-4B72-82C4-E514F7386FEB}" type="slidenum">
              <a:rPr lang="en-US" sz="1100" b="1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39</a:t>
            </a:fld>
            <a:endParaRPr lang="en-US" sz="110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358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15B48-0C82-48D6-85A6-E9D5658FC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>
                <a:cs typeface="Calibri Light"/>
              </a:rPr>
              <a:t>Tonight's  speakers:</a:t>
            </a:r>
            <a:endParaRPr lang="en-US" sz="3600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723F099E-8602-4280-92B7-01E324FD21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2691516"/>
              </p:ext>
            </p:extLst>
          </p:nvPr>
        </p:nvGraphicFramePr>
        <p:xfrm>
          <a:off x="1394884" y="1211481"/>
          <a:ext cx="9256148" cy="4393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14132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784" name="Rectangle 75783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786" name="Freeform: Shape 75785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IE">
                <a:solidFill>
                  <a:srgbClr val="FFFFFF"/>
                </a:solidFill>
              </a:rPr>
              <a:t>Core 5th Year Subjects:</a:t>
            </a:r>
            <a:endParaRPr lang="en-GB" b="1">
              <a:solidFill>
                <a:srgbClr val="FFFFFF"/>
              </a:solidFill>
              <a:cs typeface="Calibri Light" panose="020F0302020204030204"/>
            </a:endParaRPr>
          </a:p>
        </p:txBody>
      </p:sp>
      <p:sp>
        <p:nvSpPr>
          <p:cNvPr id="75788" name="Arc 75787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>
          <a:xfrm>
            <a:off x="4447308" y="319202"/>
            <a:ext cx="6906491" cy="5857761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endParaRPr lang="en-IE" sz="1700" i="1"/>
          </a:p>
          <a:p>
            <a:pPr marL="0" indent="0">
              <a:buNone/>
            </a:pPr>
            <a:r>
              <a:rPr lang="en-IE" i="1"/>
              <a:t>Core Subjects (all students study)</a:t>
            </a:r>
            <a:endParaRPr lang="en-IE" i="1">
              <a:ea typeface="Calibri"/>
              <a:cs typeface="Calibri"/>
            </a:endParaRPr>
          </a:p>
          <a:p>
            <a:pPr lvl="1"/>
            <a:r>
              <a:rPr lang="en-IE" sz="2800" err="1"/>
              <a:t>Gaeilge</a:t>
            </a:r>
            <a:r>
              <a:rPr lang="en-IE" sz="2800"/>
              <a:t>/Irish (for examination unless DES exempted)</a:t>
            </a:r>
            <a:endParaRPr lang="en-IE" sz="2800">
              <a:ea typeface="Calibri"/>
              <a:cs typeface="Arial"/>
            </a:endParaRPr>
          </a:p>
          <a:p>
            <a:pPr lvl="1"/>
            <a:r>
              <a:rPr lang="en-IE" sz="2800"/>
              <a:t>English </a:t>
            </a:r>
            <a:endParaRPr lang="en-IE" sz="2800">
              <a:ea typeface="Calibri"/>
              <a:cs typeface="Arial"/>
            </a:endParaRPr>
          </a:p>
          <a:p>
            <a:pPr lvl="1"/>
            <a:r>
              <a:rPr lang="en-IE" sz="2800"/>
              <a:t>Maths</a:t>
            </a:r>
            <a:endParaRPr lang="en-IE" sz="2800">
              <a:ea typeface="Calibri"/>
              <a:cs typeface="Calibri" panose="020F0502020204030204"/>
            </a:endParaRPr>
          </a:p>
          <a:p>
            <a:pPr marL="457200" lvl="1" indent="0">
              <a:buNone/>
            </a:pPr>
            <a:endParaRPr lang="en-IE" sz="2800">
              <a:ea typeface="Calibri"/>
              <a:cs typeface="Calibri" panose="020F0502020204030204"/>
            </a:endParaRPr>
          </a:p>
          <a:p>
            <a:pPr marL="457200" lvl="1" indent="0">
              <a:buNone/>
            </a:pPr>
            <a:r>
              <a:rPr lang="en-IE" sz="2800">
                <a:cs typeface="Calibri" panose="020F0502020204030204"/>
              </a:rPr>
              <a:t>Plus:</a:t>
            </a:r>
            <a:endParaRPr lang="en-IE" sz="2800">
              <a:ea typeface="Calibri"/>
              <a:cs typeface="Calibri" panose="020F0502020204030204"/>
            </a:endParaRPr>
          </a:p>
          <a:p>
            <a:pPr lvl="1"/>
            <a:r>
              <a:rPr lang="en-IE" sz="2800"/>
              <a:t>Non-exam Religious Education including RSE</a:t>
            </a:r>
            <a:endParaRPr lang="en-IE" sz="2800">
              <a:ea typeface="Calibri"/>
              <a:cs typeface="Arial"/>
            </a:endParaRPr>
          </a:p>
          <a:p>
            <a:pPr lvl="1"/>
            <a:r>
              <a:rPr lang="en-IE" sz="2800"/>
              <a:t>Non-exam Physical Education</a:t>
            </a:r>
            <a:endParaRPr lang="en-IE" sz="2800">
              <a:ea typeface="Calibri"/>
              <a:cs typeface="Calibri"/>
            </a:endParaRPr>
          </a:p>
          <a:p>
            <a:pPr lvl="1"/>
            <a:r>
              <a:rPr lang="en-IE" sz="2800">
                <a:cs typeface="Calibri"/>
              </a:rPr>
              <a:t>SPHE </a:t>
            </a:r>
            <a:endParaRPr lang="en-IE" sz="2800">
              <a:ea typeface="Calibri"/>
              <a:cs typeface="Calibri"/>
            </a:endParaRPr>
          </a:p>
          <a:p>
            <a:pPr marL="457200" lvl="1" indent="0">
              <a:buNone/>
            </a:pPr>
            <a:endParaRPr lang="en-IE" sz="2800">
              <a:cs typeface="Calibri"/>
            </a:endParaRPr>
          </a:p>
          <a:p>
            <a:pPr marL="457200" lvl="1" indent="0">
              <a:buNone/>
            </a:pPr>
            <a:r>
              <a:rPr lang="en-IE" b="1" u="sng">
                <a:cs typeface="Calibri"/>
              </a:rPr>
              <a:t>You must then choose 4 option subjects</a:t>
            </a:r>
            <a:endParaRPr lang="en-IE" u="sng">
              <a:ea typeface="Calibri"/>
              <a:cs typeface="Calibri"/>
            </a:endParaRPr>
          </a:p>
          <a:p>
            <a:endParaRPr lang="en-IE" sz="1700" i="1">
              <a:cs typeface="Calibri"/>
            </a:endParaRPr>
          </a:p>
          <a:p>
            <a:pPr marL="342900" lvl="1" indent="-342900"/>
            <a:endParaRPr lang="en-IE" sz="1700" i="1">
              <a:cs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CF1A03-97DF-4C08-9423-216742BB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41564" y="6356350"/>
            <a:ext cx="1812235" cy="365125"/>
          </a:xfrm>
          <a:prstGeom prst="ellipse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2149CDA5-2773-4B72-82C4-E514F7386FEB}" type="slidenum">
              <a:rPr lang="en-US"/>
              <a:pPr>
                <a:lnSpc>
                  <a:spcPct val="90000"/>
                </a:lnSpc>
                <a:spcAft>
                  <a:spcPts val="600"/>
                </a:spcAft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817859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D403816C-B982-3501-BF9B-3A0EDEA51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800">
                <a:solidFill>
                  <a:srgbClr val="000000"/>
                </a:solidFill>
              </a:rPr>
              <a:t>Option Subjects</a:t>
            </a:r>
            <a:br>
              <a:rPr lang="en-GB" sz="2800">
                <a:solidFill>
                  <a:srgbClr val="000000"/>
                </a:solidFill>
              </a:rPr>
            </a:br>
            <a:br>
              <a:rPr lang="en-GB" sz="2800"/>
            </a:br>
            <a:r>
              <a:rPr lang="en-US" sz="2400">
                <a:solidFill>
                  <a:srgbClr val="000000"/>
                </a:solidFill>
              </a:rPr>
              <a:t>21 Subject Options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>
                <a:solidFill>
                  <a:srgbClr val="000000"/>
                </a:solidFill>
              </a:rPr>
              <a:t>Select 7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>
                <a:solidFill>
                  <a:srgbClr val="000000"/>
                </a:solidFill>
              </a:rPr>
              <a:t>Students will be offered 4 option subjects</a:t>
            </a:r>
          </a:p>
          <a:p>
            <a:endParaRPr lang="en-GB" sz="2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2AD74-3F2B-4D5E-9AC6-5F4B219E1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endParaRPr lang="en-IE" sz="1750" i="1">
              <a:solidFill>
                <a:srgbClr val="000000"/>
              </a:solidFill>
              <a:ea typeface="+mn-lt"/>
              <a:cs typeface="+mn-lt"/>
            </a:endParaRPr>
          </a:p>
          <a:p>
            <a:pPr lvl="1"/>
            <a:endParaRPr lang="en-US" sz="1750">
              <a:solidFill>
                <a:srgbClr val="000000"/>
              </a:solidFill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B7B238-58CB-E504-AFD0-5886749BE02D}"/>
              </a:ext>
            </a:extLst>
          </p:cNvPr>
          <p:cNvSpPr txBox="1"/>
          <p:nvPr/>
        </p:nvSpPr>
        <p:spPr>
          <a:xfrm>
            <a:off x="4128163" y="1118994"/>
            <a:ext cx="3403876" cy="47089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>
              <a:buChar char="•"/>
            </a:pPr>
            <a:r>
              <a:rPr lang="en-IE" sz="2400"/>
              <a:t>Accounting​</a:t>
            </a:r>
            <a:endParaRPr lang="en-IE" sz="2400">
              <a:ea typeface="Calibri"/>
              <a:cs typeface="Calibri"/>
            </a:endParaRPr>
          </a:p>
          <a:p>
            <a:pPr lvl="1">
              <a:buChar char="•"/>
            </a:pPr>
            <a:r>
              <a:rPr lang="en-IE" sz="2400">
                <a:ea typeface="Calibri"/>
                <a:cs typeface="Calibri"/>
              </a:rPr>
              <a:t>Applied Maths</a:t>
            </a:r>
          </a:p>
          <a:p>
            <a:pPr lvl="1">
              <a:buChar char="•"/>
            </a:pPr>
            <a:r>
              <a:rPr lang="en-IE" sz="2400"/>
              <a:t>Art​</a:t>
            </a:r>
            <a:endParaRPr lang="en-IE" sz="2400">
              <a:ea typeface="Calibri"/>
              <a:cs typeface="Calibri"/>
            </a:endParaRPr>
          </a:p>
          <a:p>
            <a:pPr lvl="1">
              <a:buChar char="•"/>
            </a:pPr>
            <a:r>
              <a:rPr lang="en-IE" sz="2400"/>
              <a:t>Biology​</a:t>
            </a:r>
            <a:endParaRPr lang="en-IE" sz="2400">
              <a:ea typeface="Calibri"/>
              <a:cs typeface="Calibri"/>
            </a:endParaRPr>
          </a:p>
          <a:p>
            <a:pPr lvl="1">
              <a:buChar char="•"/>
            </a:pPr>
            <a:r>
              <a:rPr lang="en-IE" sz="2400"/>
              <a:t>Business​</a:t>
            </a:r>
            <a:endParaRPr lang="en-IE" sz="2400">
              <a:ea typeface="Calibri"/>
              <a:cs typeface="Calibri"/>
            </a:endParaRPr>
          </a:p>
          <a:p>
            <a:pPr lvl="1">
              <a:buChar char="•"/>
            </a:pPr>
            <a:r>
              <a:rPr lang="en-IE" sz="2400"/>
              <a:t>Chemistry​</a:t>
            </a:r>
            <a:endParaRPr lang="en-IE" sz="2400">
              <a:ea typeface="Calibri"/>
              <a:cs typeface="Calibri"/>
            </a:endParaRPr>
          </a:p>
          <a:p>
            <a:pPr lvl="1">
              <a:buChar char="•"/>
            </a:pPr>
            <a:r>
              <a:rPr lang="en-IE" sz="2400"/>
              <a:t>Computer Science</a:t>
            </a:r>
            <a:r>
              <a:rPr lang="en-US" sz="2400"/>
              <a:t>​</a:t>
            </a:r>
            <a:endParaRPr lang="en-US" sz="2400">
              <a:ea typeface="Calibri"/>
              <a:cs typeface="Calibri"/>
            </a:endParaRPr>
          </a:p>
          <a:p>
            <a:pPr lvl="1">
              <a:buChar char="•"/>
            </a:pPr>
            <a:r>
              <a:rPr lang="en-IE" sz="2400"/>
              <a:t>Construction Studies​</a:t>
            </a:r>
            <a:endParaRPr lang="en-IE" sz="2400">
              <a:ea typeface="Calibri"/>
              <a:cs typeface="Calibri"/>
            </a:endParaRPr>
          </a:p>
          <a:p>
            <a:pPr lvl="1">
              <a:buChar char="•"/>
            </a:pPr>
            <a:r>
              <a:rPr lang="en-IE" sz="2400"/>
              <a:t>DCG​</a:t>
            </a:r>
            <a:endParaRPr lang="en-IE" sz="2400">
              <a:ea typeface="Calibri"/>
              <a:cs typeface="Calibri"/>
            </a:endParaRPr>
          </a:p>
          <a:p>
            <a:pPr lvl="1">
              <a:buChar char="•"/>
            </a:pPr>
            <a:r>
              <a:rPr lang="en-IE" sz="2400"/>
              <a:t>Engineering</a:t>
            </a:r>
            <a:r>
              <a:rPr lang="en-US" sz="2400"/>
              <a:t>​</a:t>
            </a:r>
            <a:endParaRPr lang="en-US" sz="2400">
              <a:ea typeface="Calibri"/>
              <a:cs typeface="Calibri"/>
            </a:endParaRPr>
          </a:p>
          <a:p>
            <a:pPr lvl="1">
              <a:buFont typeface="Arial"/>
              <a:buChar char="•"/>
            </a:pPr>
            <a:r>
              <a:rPr lang="en-US" sz="2400">
                <a:ea typeface="Calibri"/>
                <a:cs typeface="Calibri"/>
              </a:rPr>
              <a:t>French</a:t>
            </a:r>
          </a:p>
          <a:p>
            <a:pPr lvl="1">
              <a:buChar char="•"/>
            </a:pPr>
            <a:endParaRPr lang="en-US">
              <a:ea typeface="Calibri"/>
              <a:cs typeface="Calibri"/>
            </a:endParaRPr>
          </a:p>
          <a:p>
            <a:pPr lvl="1">
              <a:buChar char="•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CCEDA0-6D67-E085-40EF-A226938F5A3C}"/>
              </a:ext>
            </a:extLst>
          </p:cNvPr>
          <p:cNvSpPr txBox="1"/>
          <p:nvPr/>
        </p:nvSpPr>
        <p:spPr>
          <a:xfrm>
            <a:off x="7536117" y="860639"/>
            <a:ext cx="4115076" cy="46166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>
              <a:buChar char="•"/>
            </a:pPr>
            <a:endParaRPr lang="en-IE">
              <a:ea typeface="Calibri"/>
              <a:cs typeface="Calibri"/>
            </a:endParaRPr>
          </a:p>
          <a:p>
            <a:pPr lvl="1">
              <a:buChar char="•"/>
            </a:pPr>
            <a:r>
              <a:rPr lang="en-IE" sz="2400"/>
              <a:t>Geography</a:t>
            </a:r>
            <a:r>
              <a:rPr lang="en-US" sz="2400"/>
              <a:t>​</a:t>
            </a:r>
            <a:endParaRPr lang="en-US" sz="2400">
              <a:ea typeface="Calibri"/>
              <a:cs typeface="Calibri"/>
            </a:endParaRPr>
          </a:p>
          <a:p>
            <a:pPr lvl="1">
              <a:buFont typeface="Arial"/>
              <a:buChar char="•"/>
            </a:pPr>
            <a:r>
              <a:rPr lang="en-US" sz="2400">
                <a:ea typeface="Calibri"/>
                <a:cs typeface="Calibri"/>
              </a:rPr>
              <a:t>German</a:t>
            </a:r>
          </a:p>
          <a:p>
            <a:pPr lvl="1">
              <a:buChar char="•"/>
            </a:pPr>
            <a:r>
              <a:rPr lang="en-IE" sz="2400"/>
              <a:t>History</a:t>
            </a:r>
            <a:r>
              <a:rPr lang="en-US" sz="2400"/>
              <a:t>​</a:t>
            </a:r>
            <a:endParaRPr lang="en-US" sz="2400">
              <a:ea typeface="Calibri"/>
              <a:cs typeface="Calibri"/>
            </a:endParaRPr>
          </a:p>
          <a:p>
            <a:pPr lvl="1">
              <a:buChar char="•"/>
            </a:pPr>
            <a:r>
              <a:rPr lang="en-IE" sz="2400"/>
              <a:t>Home Economics</a:t>
            </a:r>
            <a:r>
              <a:rPr lang="en-US" sz="2400"/>
              <a:t>​</a:t>
            </a:r>
            <a:endParaRPr lang="en-US" sz="2400">
              <a:ea typeface="Calibri"/>
              <a:cs typeface="Calibri"/>
            </a:endParaRPr>
          </a:p>
          <a:p>
            <a:pPr lvl="1">
              <a:buChar char="•"/>
            </a:pPr>
            <a:r>
              <a:rPr lang="en-IE" sz="2400"/>
              <a:t>Music</a:t>
            </a:r>
            <a:r>
              <a:rPr lang="en-US" sz="2400"/>
              <a:t>​</a:t>
            </a:r>
            <a:endParaRPr lang="en-US" sz="2400">
              <a:ea typeface="Calibri"/>
              <a:cs typeface="Calibri"/>
            </a:endParaRPr>
          </a:p>
          <a:p>
            <a:pPr lvl="1">
              <a:buChar char="•"/>
            </a:pPr>
            <a:r>
              <a:rPr lang="en-IE" sz="2400"/>
              <a:t>Physics</a:t>
            </a:r>
            <a:r>
              <a:rPr lang="en-US" sz="2400"/>
              <a:t>​</a:t>
            </a:r>
            <a:endParaRPr lang="en-US" sz="2400">
              <a:ea typeface="Calibri"/>
              <a:cs typeface="Calibri"/>
            </a:endParaRPr>
          </a:p>
          <a:p>
            <a:pPr lvl="1">
              <a:buChar char="•"/>
            </a:pPr>
            <a:r>
              <a:rPr lang="en-IE" sz="2400"/>
              <a:t>Physical Education (LCPE)</a:t>
            </a:r>
            <a:r>
              <a:rPr lang="en-US" sz="2400"/>
              <a:t>​</a:t>
            </a:r>
            <a:endParaRPr lang="en-US" sz="2400">
              <a:ea typeface="Calibri"/>
              <a:cs typeface="Calibri"/>
            </a:endParaRPr>
          </a:p>
          <a:p>
            <a:pPr lvl="1">
              <a:buChar char="•"/>
            </a:pPr>
            <a:r>
              <a:rPr lang="en-IE" sz="2400"/>
              <a:t>Politics &amp; Society</a:t>
            </a:r>
            <a:r>
              <a:rPr lang="en-US" sz="2400"/>
              <a:t>​</a:t>
            </a:r>
            <a:endParaRPr lang="en-US" sz="2400">
              <a:ea typeface="Calibri"/>
              <a:cs typeface="Calibri"/>
            </a:endParaRPr>
          </a:p>
          <a:p>
            <a:pPr lvl="1">
              <a:buChar char="•"/>
            </a:pPr>
            <a:r>
              <a:rPr lang="en-IE" sz="2400"/>
              <a:t>Religion</a:t>
            </a:r>
            <a:r>
              <a:rPr lang="en-US" sz="2400"/>
              <a:t>​</a:t>
            </a:r>
            <a:endParaRPr lang="en-US" sz="2400">
              <a:ea typeface="Calibri"/>
              <a:cs typeface="Calibri"/>
            </a:endParaRPr>
          </a:p>
          <a:p>
            <a:pPr lvl="1">
              <a:buChar char="•"/>
            </a:pPr>
            <a:r>
              <a:rPr lang="en-IE" sz="2400"/>
              <a:t>Technology</a:t>
            </a:r>
            <a:r>
              <a:rPr lang="en-US" sz="2400"/>
              <a:t>​</a:t>
            </a:r>
            <a:endParaRPr lang="en-US" sz="2400">
              <a:ea typeface="Calibri"/>
              <a:cs typeface="Calibri"/>
            </a:endParaRPr>
          </a:p>
          <a:p>
            <a:pPr lvl="1">
              <a:buChar char="•"/>
            </a:pPr>
            <a:endParaRPr lang="en-US">
              <a:ea typeface="Calibri"/>
              <a:cs typeface="Calibri"/>
            </a:endParaRPr>
          </a:p>
          <a:p>
            <a:pPr lvl="1">
              <a:buChar char="•"/>
            </a:pPr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87695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1F051C3-433F-C356-DA25-A085C5552047}"/>
              </a:ext>
            </a:extLst>
          </p:cNvPr>
          <p:cNvSpPr txBox="1"/>
          <p:nvPr/>
        </p:nvSpPr>
        <p:spPr>
          <a:xfrm>
            <a:off x="821101" y="503148"/>
            <a:ext cx="10352314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ea typeface="Calibri"/>
                <a:cs typeface="Calibri"/>
              </a:rPr>
              <a:t>5th Year Option Lines 2026</a:t>
            </a:r>
          </a:p>
          <a:p>
            <a:endParaRPr lang="en-US" dirty="0">
              <a:ea typeface="Calibri"/>
              <a:cs typeface="Calibri"/>
            </a:endParaRP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CFF89F37-E5A2-0CE7-E950-A91BCEBCF3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862841"/>
              </p:ext>
            </p:extLst>
          </p:nvPr>
        </p:nvGraphicFramePr>
        <p:xfrm>
          <a:off x="762919" y="2156491"/>
          <a:ext cx="10666161" cy="168303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85129">
                  <a:extLst>
                    <a:ext uri="{9D8B030D-6E8A-4147-A177-3AD203B41FA5}">
                      <a16:colId xmlns:a16="http://schemas.microsoft.com/office/drawing/2014/main" val="1540294616"/>
                    </a:ext>
                  </a:extLst>
                </a:gridCol>
                <a:gridCol w="1185129">
                  <a:extLst>
                    <a:ext uri="{9D8B030D-6E8A-4147-A177-3AD203B41FA5}">
                      <a16:colId xmlns:a16="http://schemas.microsoft.com/office/drawing/2014/main" val="2919294145"/>
                    </a:ext>
                  </a:extLst>
                </a:gridCol>
                <a:gridCol w="1185129">
                  <a:extLst>
                    <a:ext uri="{9D8B030D-6E8A-4147-A177-3AD203B41FA5}">
                      <a16:colId xmlns:a16="http://schemas.microsoft.com/office/drawing/2014/main" val="1893041370"/>
                    </a:ext>
                  </a:extLst>
                </a:gridCol>
                <a:gridCol w="1185129">
                  <a:extLst>
                    <a:ext uri="{9D8B030D-6E8A-4147-A177-3AD203B41FA5}">
                      <a16:colId xmlns:a16="http://schemas.microsoft.com/office/drawing/2014/main" val="1755795375"/>
                    </a:ext>
                  </a:extLst>
                </a:gridCol>
                <a:gridCol w="1185129">
                  <a:extLst>
                    <a:ext uri="{9D8B030D-6E8A-4147-A177-3AD203B41FA5}">
                      <a16:colId xmlns:a16="http://schemas.microsoft.com/office/drawing/2014/main" val="2636787240"/>
                    </a:ext>
                  </a:extLst>
                </a:gridCol>
                <a:gridCol w="1185129">
                  <a:extLst>
                    <a:ext uri="{9D8B030D-6E8A-4147-A177-3AD203B41FA5}">
                      <a16:colId xmlns:a16="http://schemas.microsoft.com/office/drawing/2014/main" val="2480840261"/>
                    </a:ext>
                  </a:extLst>
                </a:gridCol>
                <a:gridCol w="1185129">
                  <a:extLst>
                    <a:ext uri="{9D8B030D-6E8A-4147-A177-3AD203B41FA5}">
                      <a16:colId xmlns:a16="http://schemas.microsoft.com/office/drawing/2014/main" val="1082309255"/>
                    </a:ext>
                  </a:extLst>
                </a:gridCol>
                <a:gridCol w="1185129">
                  <a:extLst>
                    <a:ext uri="{9D8B030D-6E8A-4147-A177-3AD203B41FA5}">
                      <a16:colId xmlns:a16="http://schemas.microsoft.com/office/drawing/2014/main" val="1207315100"/>
                    </a:ext>
                  </a:extLst>
                </a:gridCol>
                <a:gridCol w="1185129">
                  <a:extLst>
                    <a:ext uri="{9D8B030D-6E8A-4147-A177-3AD203B41FA5}">
                      <a16:colId xmlns:a16="http://schemas.microsoft.com/office/drawing/2014/main" val="271003739"/>
                    </a:ext>
                  </a:extLst>
                </a:gridCol>
              </a:tblGrid>
              <a:tr h="4158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Line 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Subject 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Subject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Subject 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Subject 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Subject 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Subject 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French?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French?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926955"/>
                  </a:ext>
                </a:extLst>
              </a:tr>
              <a:tr h="4158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Line 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Subject 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Subject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Subject 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Subject 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Subject 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Subject 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German?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French?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500090"/>
                  </a:ext>
                </a:extLst>
              </a:tr>
              <a:tr h="4158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Line 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Subject 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Subject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Subject 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Subject 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Subject 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Subject 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German?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French?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8991650"/>
                  </a:ext>
                </a:extLst>
              </a:tr>
              <a:tr h="43542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Line 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Subject 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Subject 2</a:t>
                      </a:r>
                      <a:endParaRPr lang="en-US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Subject 3</a:t>
                      </a:r>
                      <a:endParaRPr lang="en-US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Subject 4</a:t>
                      </a:r>
                      <a:endParaRPr lang="en-US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Subject 5</a:t>
                      </a:r>
                      <a:endParaRPr lang="en-US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Subject 6</a:t>
                      </a:r>
                      <a:endParaRPr lang="en-US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Subject 7</a:t>
                      </a:r>
                      <a:endParaRPr lang="en-US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French?</a:t>
                      </a:r>
                      <a:endParaRPr lang="en-US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9274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25921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80" y="193041"/>
            <a:ext cx="5334197" cy="1708242"/>
          </a:xfrm>
        </p:spPr>
        <p:txBody>
          <a:bodyPr anchor="ctr">
            <a:normAutofit/>
          </a:bodyPr>
          <a:lstStyle/>
          <a:p>
            <a:r>
              <a:rPr lang="en-IE" sz="4000"/>
              <a:t>Important points about</a:t>
            </a:r>
            <a:br>
              <a:rPr lang="en-IE" sz="4000">
                <a:cs typeface="Calibri Light"/>
              </a:rPr>
            </a:br>
            <a:r>
              <a:rPr lang="en-IE" sz="4000"/>
              <a:t>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40" y="1718404"/>
            <a:ext cx="9601397" cy="474519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IE" sz="2000" dirty="0"/>
              <a:t>Every effort is made to allocate students subjects based on their preferences</a:t>
            </a:r>
            <a:endParaRPr lang="en-IE" sz="2000" dirty="0">
              <a:ea typeface="Calibri"/>
              <a:cs typeface="Calibri"/>
            </a:endParaRPr>
          </a:p>
          <a:p>
            <a:r>
              <a:rPr lang="en-IE" sz="2000" dirty="0"/>
              <a:t>Due to resource issues (size of classes, staff, specialist classrooms and scheduling clashes) it is not possible to give everyone their 1, 2, 3,4.</a:t>
            </a:r>
            <a:endParaRPr lang="en-IE" sz="2000" dirty="0">
              <a:ea typeface="+mn-lt"/>
              <a:cs typeface="+mn-lt"/>
            </a:endParaRPr>
          </a:p>
          <a:p>
            <a:r>
              <a:rPr lang="en-US" sz="2000" dirty="0">
                <a:ea typeface="+mn-lt"/>
                <a:cs typeface="+mn-lt"/>
              </a:rPr>
              <a:t>In general, 90%+ students will get No.1, 80%+ No.2 and approximately 70+% No.3 </a:t>
            </a:r>
            <a:r>
              <a:rPr lang="en-US" sz="2000" dirty="0" err="1">
                <a:ea typeface="+mn-lt"/>
                <a:cs typeface="+mn-lt"/>
              </a:rPr>
              <a:t>etc</a:t>
            </a:r>
            <a:endParaRPr lang="en-US" sz="2000">
              <a:ea typeface="+mn-lt"/>
              <a:cs typeface="+mn-lt"/>
            </a:endParaRPr>
          </a:p>
          <a:p>
            <a:r>
              <a:rPr lang="en-US" sz="2000">
                <a:ea typeface="+mn-lt"/>
                <a:cs typeface="+mn-lt"/>
              </a:rPr>
              <a:t>Therefore student's 5th, 6th, 7th and choices are crucially important</a:t>
            </a:r>
            <a:endParaRPr lang="en-US" sz="2000">
              <a:ea typeface="Calibri"/>
              <a:cs typeface="Calibri"/>
            </a:endParaRPr>
          </a:p>
          <a:p>
            <a:r>
              <a:rPr lang="en-IE" sz="2000" dirty="0"/>
              <a:t>Important that you reflect before deciding your preference on student interest and aptitude, possible career options </a:t>
            </a:r>
            <a:endParaRPr lang="en-IE" sz="2000" dirty="0">
              <a:ea typeface="Calibri"/>
              <a:cs typeface="Calibri"/>
            </a:endParaRPr>
          </a:p>
          <a:p>
            <a:r>
              <a:rPr lang="en-IE" sz="2000" dirty="0"/>
              <a:t>Don't worry! Process for addressing option issues upon start-up in August 2026 – any subject option change must be made before the end of September and are contingent on available spaces</a:t>
            </a:r>
            <a:endParaRPr lang="en-IE" sz="2000" dirty="0">
              <a:ea typeface="Calibri"/>
              <a:cs typeface="Calibri"/>
            </a:endParaRPr>
          </a:p>
          <a:p>
            <a:endParaRPr lang="en-IE" sz="1400">
              <a:cs typeface="Calibri"/>
            </a:endParaRPr>
          </a:p>
        </p:txBody>
      </p:sp>
      <p:pic>
        <p:nvPicPr>
          <p:cNvPr id="6" name="Picture 5" descr="Calendar on table">
            <a:extLst>
              <a:ext uri="{FF2B5EF4-FFF2-40B4-BE49-F238E27FC236}">
                <a16:creationId xmlns:a16="http://schemas.microsoft.com/office/drawing/2014/main" id="{A763FFF3-FA37-6778-EEC7-DDF984EBFC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09" r="42830" b="-3"/>
          <a:stretch/>
        </p:blipFill>
        <p:spPr>
          <a:xfrm>
            <a:off x="10098837" y="-726"/>
            <a:ext cx="2093164" cy="268296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63E02A-E567-4D37-936E-66CBC2AB1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7869" y="6356350"/>
            <a:ext cx="1768425" cy="365125"/>
          </a:xfrm>
          <a:prstGeom prst="ellipse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2149CDA5-2773-4B72-82C4-E514F7386FEB}" type="slidenum">
              <a:rPr lang="en-US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43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7980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6C7A97A-A7DE-4DFB-8542-1E4BF24C7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111DB0-3D73-4D20-9D57-CEF5A0D86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983E1A-7958-DAAB-DEF4-AB8359D0F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98448"/>
            <a:ext cx="368507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500" spc="-100"/>
              <a:t>Information Booklet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7ADCA0-A066-4B16-8E1F-3C2483947B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7C9D12-263B-47E9-8767-5EE8FF994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5178" y="1171852"/>
            <a:ext cx="6637118" cy="283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9276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arklers on glass jar">
            <a:extLst>
              <a:ext uri="{FF2B5EF4-FFF2-40B4-BE49-F238E27FC236}">
                <a16:creationId xmlns:a16="http://schemas.microsoft.com/office/drawing/2014/main" id="{61ED0027-77B8-78FA-B01C-1C7AE5EFF6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26" r="9094" b="1334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76F74F-1E97-4BB5-ADB0-B502BC0B91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1298448"/>
            <a:ext cx="3685070" cy="3255264"/>
          </a:xfrm>
        </p:spPr>
        <p:txBody>
          <a:bodyPr>
            <a:normAutofit/>
          </a:bodyPr>
          <a:lstStyle/>
          <a:p>
            <a:r>
              <a:rPr lang="en-US" sz="4400">
                <a:cs typeface="Calibri Light"/>
              </a:rPr>
              <a:t>Thank you for attending tonight.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270686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382" y="2221264"/>
            <a:ext cx="4524973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 err="1"/>
              <a:t>Edel</a:t>
            </a:r>
            <a:r>
              <a:rPr lang="en-US" sz="4800" dirty="0"/>
              <a:t> McManus</a:t>
            </a:r>
            <a:br>
              <a:rPr lang="en-US" sz="4800" dirty="0"/>
            </a:br>
            <a:r>
              <a:rPr lang="en-US" sz="4800" dirty="0"/>
              <a:t>Guidance Counsellor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" r="3" b="3"/>
          <a:stretch/>
        </p:blipFill>
        <p:spPr>
          <a:xfrm>
            <a:off x="5859787" y="466908"/>
            <a:ext cx="6170914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036273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92FEB64-6EEA-4759-B4A4-BD2C1E66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393" y="847600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D942D3-3224-5FD0-10D6-7E06F6514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278" y="1233241"/>
            <a:ext cx="3240506" cy="4064628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  <a:cs typeface="Calibri Light"/>
              </a:rPr>
              <a:t>Agenda 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C3947-E061-F83E-C679-FA4089619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96224"/>
            <a:ext cx="5257799" cy="488935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cs typeface="Calibri"/>
              </a:rPr>
              <a:t>Importance of subject choice in Transition Year</a:t>
            </a:r>
          </a:p>
          <a:p>
            <a:r>
              <a:rPr lang="en-US">
                <a:cs typeface="Calibri"/>
              </a:rPr>
              <a:t>Factors to consider when choosing subjects</a:t>
            </a:r>
          </a:p>
          <a:p>
            <a:r>
              <a:rPr lang="en-US">
                <a:cs typeface="Calibri"/>
              </a:rPr>
              <a:t>How students are supported to make their choices.</a:t>
            </a:r>
          </a:p>
          <a:p>
            <a:r>
              <a:rPr lang="en-US">
                <a:cs typeface="Calibri"/>
              </a:rPr>
              <a:t>Careers Portal</a:t>
            </a:r>
          </a:p>
          <a:p>
            <a:r>
              <a:rPr lang="en-US">
                <a:cs typeface="Calibri"/>
              </a:rPr>
              <a:t>Pathways for students after school</a:t>
            </a:r>
          </a:p>
          <a:p>
            <a:r>
              <a:rPr lang="en-US">
                <a:cs typeface="Calibri"/>
              </a:rPr>
              <a:t>Entry requirements in Higher/Further Education</a:t>
            </a:r>
          </a:p>
          <a:p>
            <a:r>
              <a:rPr lang="en-US">
                <a:cs typeface="Calibri"/>
              </a:rPr>
              <a:t>Focus on LC subjects &amp; course requirements</a:t>
            </a:r>
          </a:p>
          <a:p>
            <a:r>
              <a:rPr lang="en-US">
                <a:cs typeface="Calibri"/>
              </a:rPr>
              <a:t>Where to seek advice</a:t>
            </a:r>
          </a:p>
          <a:p>
            <a:endParaRPr lang="en-US" sz="2200">
              <a:cs typeface="Calibri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0505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70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637125"/>
            <a:ext cx="3802276" cy="5256371"/>
          </a:xfrm>
        </p:spPr>
        <p:txBody>
          <a:bodyPr>
            <a:normAutofit/>
          </a:bodyPr>
          <a:lstStyle/>
          <a:p>
            <a:r>
              <a:rPr lang="en-IE" sz="4800" b="1">
                <a:cs typeface="Calibri Light"/>
              </a:rPr>
              <a:t>Importance Of Subject Choice in Transition Year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1337D67-03B9-4850-B005-BA3106FF33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2918161"/>
              </p:ext>
            </p:extLst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66701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4" name="Rectangle 11273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6" name="Freeform: Shape 11275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8" name="Rectangle 11277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80" name="Rectangle 11279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82" name="Freeform: Shape 11281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284" name="Isosceles Triangle 11283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86" name="Isosceles Triangle 11285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6" name="AutoShape 2"/>
          <p:cNvSpPr>
            <a:spLocks noGrp="1" noChangeArrowheads="1"/>
          </p:cNvSpPr>
          <p:nvPr>
            <p:ph type="title"/>
          </p:nvPr>
        </p:nvSpPr>
        <p:spPr>
          <a:xfrm>
            <a:off x="243417" y="640823"/>
            <a:ext cx="4095992" cy="5551399"/>
          </a:xfrm>
        </p:spPr>
        <p:txBody>
          <a:bodyPr anchor="ctr">
            <a:normAutofit/>
          </a:bodyPr>
          <a:lstStyle/>
          <a:p>
            <a:r>
              <a:rPr lang="en-IE" altLang="en-US" sz="4800" b="1">
                <a:cs typeface="Calibri Light"/>
              </a:rPr>
              <a:t>Factors to Consider when Choosing Subjects</a:t>
            </a:r>
          </a:p>
        </p:txBody>
      </p:sp>
      <p:graphicFrame>
        <p:nvGraphicFramePr>
          <p:cNvPr id="11269" name="Rectangle 3">
            <a:extLst>
              <a:ext uri="{FF2B5EF4-FFF2-40B4-BE49-F238E27FC236}">
                <a16:creationId xmlns:a16="http://schemas.microsoft.com/office/drawing/2014/main" id="{F235B0D5-E677-4193-8662-E14C7997DA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4534055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94638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3C5A8FEB-B2C6-46E2-9AF2-CB15B96206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9024" r="9091" b="143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C9101A-AC84-42CD-8F81-675988926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>
                <a:cs typeface="Calibri Light"/>
              </a:rPr>
              <a:t>How students are supported to make their choices</a:t>
            </a:r>
          </a:p>
        </p:txBody>
      </p:sp>
      <p:graphicFrame>
        <p:nvGraphicFramePr>
          <p:cNvPr id="22" name="Content Placeholder 2">
            <a:extLst>
              <a:ext uri="{FF2B5EF4-FFF2-40B4-BE49-F238E27FC236}">
                <a16:creationId xmlns:a16="http://schemas.microsoft.com/office/drawing/2014/main" id="{71B519CB-674B-4557-AE41-6BB72C947B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2066689"/>
              </p:ext>
            </p:extLst>
          </p:nvPr>
        </p:nvGraphicFramePr>
        <p:xfrm>
          <a:off x="838200" y="1580235"/>
          <a:ext cx="9459686" cy="4902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067588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stupdated xmlns="45df2978-acde-430b-8d94-397a4ddae034" xsi:nil="true"/>
    <LastModified xmlns="45df2978-acde-430b-8d94-397a4ddae034">2026-02-24T11:17:24+00:00</LastModified>
    <TaxCatchAll xmlns="711ce673-763e-47d0-89f7-04fe24d817d6" xsi:nil="true"/>
    <lcf76f155ced4ddcb4097134ff3c332f xmlns="45df2978-acde-430b-8d94-397a4ddae034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F5D239976C5C4FA6D11C3102814727" ma:contentTypeVersion="19" ma:contentTypeDescription="Create a new document." ma:contentTypeScope="" ma:versionID="d1f6bb536aca4d04edd9a01304fd9578">
  <xsd:schema xmlns:xsd="http://www.w3.org/2001/XMLSchema" xmlns:xs="http://www.w3.org/2001/XMLSchema" xmlns:p="http://schemas.microsoft.com/office/2006/metadata/properties" xmlns:ns2="45df2978-acde-430b-8d94-397a4ddae034" xmlns:ns3="711ce673-763e-47d0-89f7-04fe24d817d6" targetNamespace="http://schemas.microsoft.com/office/2006/metadata/properties" ma:root="true" ma:fieldsID="24ec1808aa7d19a4252632a971c2accf" ns2:_="" ns3:_="">
    <xsd:import namespace="45df2978-acde-430b-8d94-397a4ddae034"/>
    <xsd:import namespace="711ce673-763e-47d0-89f7-04fe24d817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Location" minOccurs="0"/>
                <xsd:element ref="ns2:Lastupdated" minOccurs="0"/>
                <xsd:element ref="ns2:LastModifie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df2978-acde-430b-8d94-397a4ddae0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47409d6-5499-404b-bede-2d1baf3f48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2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Lastupdated" ma:index="25" nillable="true" ma:displayName="Last updated" ma:format="DateOnly" ma:internalName="Lastupdated">
      <xsd:simpleType>
        <xsd:restriction base="dms:DateTime"/>
      </xsd:simpleType>
    </xsd:element>
    <xsd:element name="LastModified" ma:index="26" nillable="true" ma:displayName="Last Modified" ma:default="[today]" ma:format="DateTime" ma:internalName="LastModified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1ce673-763e-47d0-89f7-04fe24d817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756bac72-1f87-46cc-abda-4da985f3393c}" ma:internalName="TaxCatchAll" ma:showField="CatchAllData" ma:web="711ce673-763e-47d0-89f7-04fe24d817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69B8E4B-714D-460C-9402-7A11C7C149C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24504CD-1C07-4877-8CC4-D2B3834C62DA}">
  <ds:schemaRefs>
    <ds:schemaRef ds:uri="http://purl.org/dc/dcmitype/"/>
    <ds:schemaRef ds:uri="http://schemas.microsoft.com/office/2006/documentManagement/types"/>
    <ds:schemaRef ds:uri="711ce673-763e-47d0-89f7-04fe24d817d6"/>
    <ds:schemaRef ds:uri="45df2978-acde-430b-8d94-397a4ddae034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B3C70C98-3D63-49CC-92C9-5E87DC0AFA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df2978-acde-430b-8d94-397a4ddae034"/>
    <ds:schemaRef ds:uri="711ce673-763e-47d0-89f7-04fe24d817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Frame</Template>
  <TotalTime>31</TotalTime>
  <Words>2167</Words>
  <Application>Microsoft Office PowerPoint</Application>
  <PresentationFormat>Widescreen</PresentationFormat>
  <Paragraphs>371</Paragraphs>
  <Slides>45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Aptos</vt:lpstr>
      <vt:lpstr>Arial</vt:lpstr>
      <vt:lpstr>Avenir Next LT Pro</vt:lpstr>
      <vt:lpstr>Calibri</vt:lpstr>
      <vt:lpstr>Calibri Light</vt:lpstr>
      <vt:lpstr>Corbel</vt:lpstr>
      <vt:lpstr>Wingdings</vt:lpstr>
      <vt:lpstr>Wingdings 2</vt:lpstr>
      <vt:lpstr>Office Theme</vt:lpstr>
      <vt:lpstr>Frame</vt:lpstr>
      <vt:lpstr>5th year  Options  Information Evening  </vt:lpstr>
      <vt:lpstr>Stephen Brett Principal</vt:lpstr>
      <vt:lpstr>Welcome to tonight’s event </vt:lpstr>
      <vt:lpstr>Tonight's  speakers:</vt:lpstr>
      <vt:lpstr>Edel McManus Guidance Counsellor</vt:lpstr>
      <vt:lpstr>Agenda </vt:lpstr>
      <vt:lpstr>Importance Of Subject Choice in Transition Year</vt:lpstr>
      <vt:lpstr>Factors to Consider when Choosing Subjects</vt:lpstr>
      <vt:lpstr>How students are supported to make their choices</vt:lpstr>
      <vt:lpstr>CAT Testing &amp; Feedback</vt:lpstr>
      <vt:lpstr>Careers Portal –REACH Programme</vt:lpstr>
      <vt:lpstr>REACH Account – www.careersportal.ie</vt:lpstr>
      <vt:lpstr>Pathways Available After School</vt:lpstr>
      <vt:lpstr>PowerPoint Presentation</vt:lpstr>
      <vt:lpstr>Higher Education Minimum Entry Requirements – Level 8 (Generally)</vt:lpstr>
      <vt:lpstr>Higher Education Minimum Entry Requirements – Level 8 (Generally)</vt:lpstr>
      <vt:lpstr>Higher Education Minimum Entry Requirements – Level 6/7 </vt:lpstr>
      <vt:lpstr>Entry to Higher Education</vt:lpstr>
      <vt:lpstr>CAO Points System</vt:lpstr>
      <vt:lpstr>Further Education - Minimum Entry Requirements –Level 5/6  - No CAO Points Required</vt:lpstr>
      <vt:lpstr>Focus on Leaving Cert Subjects &amp; Course Requirements</vt:lpstr>
      <vt:lpstr>CORE SUBJECT- IRISH</vt:lpstr>
      <vt:lpstr>CORE SUBJECT- ENGLISH</vt:lpstr>
      <vt:lpstr>CORE SUBJECT-MATHEMATICS</vt:lpstr>
      <vt:lpstr>Bonus Points in Maths</vt:lpstr>
      <vt:lpstr>Third Language as Option Subject</vt:lpstr>
      <vt:lpstr>Summary of Language Requirements in UCD &amp; Maynooth University 2024/25</vt:lpstr>
      <vt:lpstr>Moving Modern Foreign Languages (MFL) from core to options</vt:lpstr>
      <vt:lpstr>Examples of Courses that Require a Science Subject</vt:lpstr>
      <vt:lpstr>Examples of Subject/Grade Requirements for Courses</vt:lpstr>
      <vt:lpstr>Examples of Useful Subjects for Careers – List is not in any way exhaustive (includes subjects available in LCC)  Careers portal have career links for each subject</vt:lpstr>
      <vt:lpstr>Key Point to Remember</vt:lpstr>
      <vt:lpstr>Conclusion</vt:lpstr>
      <vt:lpstr>Where To Seek Advice</vt:lpstr>
      <vt:lpstr>Resources/ Questions</vt:lpstr>
      <vt:lpstr>Kevin McGowan Deputy Principal</vt:lpstr>
      <vt:lpstr>Accessing VSware as a parent  (not as a student)</vt:lpstr>
      <vt:lpstr>Entering options using VSware</vt:lpstr>
      <vt:lpstr>Screenshot of VSware Options – must enter top 7 subjects</vt:lpstr>
      <vt:lpstr>Core 5th Year Subjects:</vt:lpstr>
      <vt:lpstr>Option Subjects  21 Subject Options  Select 7  Students will be offered 4 option subjects </vt:lpstr>
      <vt:lpstr>PowerPoint Presentation</vt:lpstr>
      <vt:lpstr>Important points about options</vt:lpstr>
      <vt:lpstr>Information Booklet </vt:lpstr>
      <vt:lpstr>Thank you for attending tonight.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Brett</dc:creator>
  <cp:lastModifiedBy>Kevin McGowan (Lucan CC)</cp:lastModifiedBy>
  <cp:revision>81</cp:revision>
  <dcterms:created xsi:type="dcterms:W3CDTF">2021-03-04T09:27:01Z</dcterms:created>
  <dcterms:modified xsi:type="dcterms:W3CDTF">2026-03-12T14:40:29Z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0x0101000EF5D239976C5C4FA6D11C3102814727</vt:lpwstr>
  </property>
  <property fmtid="{D5CDD505-2E9C-101B-9397-08002B2CF9AE}" pid="3" name="MSIP_Label_bb170d26-a298-4fcb-93e8-f72c55c78d0a_Enabled">
    <vt:lpwstr>true</vt:lpwstr>
  </property>
  <property fmtid="{D5CDD505-2E9C-101B-9397-08002B2CF9AE}" pid="4" name="MSIP_Label_bb170d26-a298-4fcb-93e8-f72c55c78d0a_SetDate">
    <vt:lpwstr>2024-01-26T08:09:04Z</vt:lpwstr>
  </property>
  <property fmtid="{D5CDD505-2E9C-101B-9397-08002B2CF9AE}" pid="5" name="MSIP_Label_bb170d26-a298-4fcb-93e8-f72c55c78d0a_Method">
    <vt:lpwstr>Standard</vt:lpwstr>
  </property>
  <property fmtid="{D5CDD505-2E9C-101B-9397-08002B2CF9AE}" pid="6" name="MSIP_Label_bb170d26-a298-4fcb-93e8-f72c55c78d0a_Name">
    <vt:lpwstr>defa4170-0d19-0005-0004-bc88714345d2</vt:lpwstr>
  </property>
  <property fmtid="{D5CDD505-2E9C-101B-9397-08002B2CF9AE}" pid="7" name="MSIP_Label_bb170d26-a298-4fcb-93e8-f72c55c78d0a_SiteId">
    <vt:lpwstr>3ed6c8f5-4c16-44ad-9eed-60f851834a84</vt:lpwstr>
  </property>
  <property fmtid="{D5CDD505-2E9C-101B-9397-08002B2CF9AE}" pid="8" name="MSIP_Label_bb170d26-a298-4fcb-93e8-f72c55c78d0a_ActionId">
    <vt:lpwstr>998a07b2-d614-48f2-a799-b21632e12bce</vt:lpwstr>
  </property>
  <property fmtid="{D5CDD505-2E9C-101B-9397-08002B2CF9AE}" pid="9" name="MSIP_Label_bb170d26-a298-4fcb-93e8-f72c55c78d0a_ContentBits">
    <vt:lpwstr>0</vt:lpwstr>
  </property>
  <property fmtid="{D5CDD505-2E9C-101B-9397-08002B2CF9AE}" pid="10" name="MediaServiceImageTags">
    <vt:lpwstr/>
  </property>
</Properties>
</file>